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Col>
    <a:lastRow>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
          <a:latin typeface="Helvetica Neue"/>
          <a:ea typeface="Helvetica Neue"/>
          <a:cs typeface="Helvetica Neue"/>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
          <a:latin typeface="Helvetica Neue"/>
          <a:ea typeface="Helvetica Neue"/>
          <a:cs typeface="Helvetica Neue"/>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
          <a:latin typeface="Helvetica Neue"/>
          <a:ea typeface="Helvetica Neue"/>
          <a:cs typeface="Helvetica Neue"/>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
          <a:latin typeface="Helvetica Neue"/>
          <a:ea typeface="Helvetica Neue"/>
          <a:cs typeface="Helvetica Neue"/>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snapToObjects="1">
      <p:cViewPr varScale="1">
        <p:scale>
          <a:sx n="62" d="100"/>
          <a:sy n="62" d="100"/>
        </p:scale>
        <p:origin x="69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9" name="Shape 179"/>
          <p:cNvSpPr>
            <a:spLocks noGrp="1" noRot="1" noChangeAspect="1"/>
          </p:cNvSpPr>
          <p:nvPr>
            <p:ph type="sldImg"/>
          </p:nvPr>
        </p:nvSpPr>
        <p:spPr>
          <a:xfrm>
            <a:off x="1143000" y="685800"/>
            <a:ext cx="4572000" cy="3429000"/>
          </a:xfrm>
          <a:prstGeom prst="rect">
            <a:avLst/>
          </a:prstGeom>
        </p:spPr>
        <p:txBody>
          <a:bodyPr/>
          <a:lstStyle/>
          <a:p>
            <a:endParaRPr/>
          </a:p>
        </p:txBody>
      </p:sp>
      <p:sp>
        <p:nvSpPr>
          <p:cNvPr id="180" name="Shape 18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78000" y="2298700"/>
            <a:ext cx="20828000" cy="4648200"/>
          </a:xfrm>
          <a:prstGeom prst="rect">
            <a:avLst/>
          </a:prstGeom>
        </p:spPr>
        <p:txBody>
          <a:bodyPr anchor="b"/>
          <a:lstStyle/>
          <a:p>
            <a:r>
              <a:t>Title Text</a:t>
            </a:r>
          </a:p>
        </p:txBody>
      </p:sp>
      <p:sp>
        <p:nvSpPr>
          <p:cNvPr id="12" name="Body Level One…"/>
          <p:cNvSpPr txBox="1">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ClrTx/>
              <a:buSzTx/>
              <a:buNone/>
              <a:defRPr sz="5400"/>
            </a:lvl1pPr>
            <a:lvl2pPr marL="0" indent="0" algn="ctr">
              <a:spcBef>
                <a:spcPts val="0"/>
              </a:spcBef>
              <a:buClrTx/>
              <a:buSzTx/>
              <a:buNone/>
              <a:defRPr sz="5400"/>
            </a:lvl2pPr>
            <a:lvl3pPr marL="0" indent="0" algn="ctr">
              <a:spcBef>
                <a:spcPts val="0"/>
              </a:spcBef>
              <a:buClrTx/>
              <a:buSzTx/>
              <a:buNone/>
              <a:defRPr sz="5400"/>
            </a:lvl3pPr>
            <a:lvl4pPr marL="0" indent="0" algn="ctr">
              <a:spcBef>
                <a:spcPts val="0"/>
              </a:spcBef>
              <a:buClrTx/>
              <a:buSzTx/>
              <a:buNone/>
              <a:defRPr sz="5400"/>
            </a:lvl4pPr>
            <a:lvl5pPr marL="0" indent="0" algn="ctr">
              <a:spcBef>
                <a:spcPts val="0"/>
              </a:spcBef>
              <a:buClrTx/>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2387600" y="8953500"/>
            <a:ext cx="19621500" cy="585521"/>
          </a:xfrm>
          <a:prstGeom prst="rect">
            <a:avLst/>
          </a:prstGeom>
        </p:spPr>
        <p:txBody>
          <a:bodyPr anchor="t">
            <a:spAutoFit/>
          </a:bodyPr>
          <a:lstStyle>
            <a:lvl1pPr marL="0" indent="0" algn="ctr">
              <a:spcBef>
                <a:spcPts val="0"/>
              </a:spcBef>
              <a:buClrTx/>
              <a:buSzTx/>
              <a:buNone/>
              <a:defRPr sz="3200" i="1"/>
            </a:lvl1pPr>
          </a:lstStyle>
          <a:p>
            <a:r>
              <a:t>–Johnny Appleseed</a:t>
            </a:r>
          </a:p>
        </p:txBody>
      </p:sp>
      <p:sp>
        <p:nvSpPr>
          <p:cNvPr id="94" name="“Type a quote here.”"/>
          <p:cNvSpPr txBox="1">
            <a:spLocks noGrp="1"/>
          </p:cNvSpPr>
          <p:nvPr>
            <p:ph type="body" sz="quarter" idx="14"/>
          </p:nvPr>
        </p:nvSpPr>
        <p:spPr>
          <a:xfrm>
            <a:off x="2387600" y="6076950"/>
            <a:ext cx="19621500" cy="825500"/>
          </a:xfrm>
          <a:prstGeom prst="rect">
            <a:avLst/>
          </a:prstGeom>
        </p:spPr>
        <p:txBody>
          <a:bodyPr>
            <a:spAutoFit/>
          </a:bodyPr>
          <a:lstStyle>
            <a:lvl1pPr marL="0" indent="0" algn="ctr">
              <a:spcBef>
                <a:spcPts val="0"/>
              </a:spcBef>
              <a:buClrTx/>
              <a:buSzTx/>
              <a:buNone/>
              <a:defRPr>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17" name="Title Text"/>
          <p:cNvSpPr txBox="1">
            <a:spLocks noGrp="1"/>
          </p:cNvSpPr>
          <p:nvPr>
            <p:ph type="title"/>
          </p:nvPr>
        </p:nvSpPr>
        <p:spPr>
          <a:xfrm>
            <a:off x="1231900" y="863600"/>
            <a:ext cx="21907500" cy="2006600"/>
          </a:xfrm>
          <a:prstGeom prst="rect">
            <a:avLst/>
          </a:prstGeom>
        </p:spPr>
        <p:txBody>
          <a:bodyPr anchor="t"/>
          <a:lstStyle>
            <a:lvl1pPr algn="l">
              <a:defRPr sz="6200" cap="all" spc="992">
                <a:solidFill>
                  <a:srgbClr val="EDFB03"/>
                </a:solidFill>
                <a:latin typeface="Chalkduster"/>
                <a:ea typeface="Chalkduster"/>
                <a:cs typeface="Chalkduster"/>
                <a:sym typeface="Chalkduster"/>
              </a:defRPr>
            </a:lvl1pPr>
          </a:lstStyle>
          <a:p>
            <a:r>
              <a:t>Title Text</a:t>
            </a:r>
          </a:p>
        </p:txBody>
      </p:sp>
      <p:sp>
        <p:nvSpPr>
          <p:cNvPr id="118" name="Body Level One…"/>
          <p:cNvSpPr txBox="1">
            <a:spLocks noGrp="1"/>
          </p:cNvSpPr>
          <p:nvPr>
            <p:ph type="body" idx="1"/>
          </p:nvPr>
        </p:nvSpPr>
        <p:spPr>
          <a:xfrm>
            <a:off x="1231900" y="2844800"/>
            <a:ext cx="21907500" cy="9448800"/>
          </a:xfrm>
          <a:prstGeom prst="rect">
            <a:avLst/>
          </a:prstGeom>
        </p:spPr>
        <p:txBody>
          <a:bodyPr/>
          <a:lstStyle>
            <a:lvl1pPr>
              <a:buClr>
                <a:srgbClr val="646464"/>
              </a:buClr>
              <a:buSzPct val="90000"/>
              <a:defRPr sz="5000">
                <a:latin typeface="Chalkboard"/>
                <a:ea typeface="Chalkboard"/>
                <a:cs typeface="Chalkboard"/>
                <a:sym typeface="Chalkboard"/>
              </a:defRPr>
            </a:lvl1pPr>
            <a:lvl2pPr>
              <a:buClr>
                <a:srgbClr val="646464"/>
              </a:buClr>
              <a:buSzPct val="90000"/>
              <a:defRPr sz="5000">
                <a:latin typeface="Chalkboard"/>
                <a:ea typeface="Chalkboard"/>
                <a:cs typeface="Chalkboard"/>
                <a:sym typeface="Chalkboard"/>
              </a:defRPr>
            </a:lvl2pPr>
            <a:lvl3pPr>
              <a:buClr>
                <a:srgbClr val="646464"/>
              </a:buClr>
              <a:buSzPct val="90000"/>
              <a:defRPr sz="5000">
                <a:latin typeface="Chalkboard"/>
                <a:ea typeface="Chalkboard"/>
                <a:cs typeface="Chalkboard"/>
                <a:sym typeface="Chalkboard"/>
              </a:defRPr>
            </a:lvl3pPr>
            <a:lvl4pPr>
              <a:buClr>
                <a:srgbClr val="646464"/>
              </a:buClr>
              <a:buSzPct val="90000"/>
              <a:defRPr sz="5000">
                <a:latin typeface="Chalkboard"/>
                <a:ea typeface="Chalkboard"/>
                <a:cs typeface="Chalkboard"/>
                <a:sym typeface="Chalkboard"/>
              </a:defRPr>
            </a:lvl4pPr>
            <a:lvl5pPr>
              <a:buClr>
                <a:srgbClr val="646464"/>
              </a:buClr>
              <a:buSzPct val="90000"/>
              <a:defRPr sz="5000">
                <a:latin typeface="Chalkboard"/>
                <a:ea typeface="Chalkboard"/>
                <a:cs typeface="Chalkboard"/>
                <a:sym typeface="Chalkboard"/>
              </a:defRPr>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11950790" y="13049250"/>
            <a:ext cx="431293" cy="520700"/>
          </a:xfrm>
          <a:prstGeom prst="rect">
            <a:avLst/>
          </a:prstGeom>
        </p:spPr>
        <p:txBody>
          <a:bodyPr/>
          <a:lstStyle>
            <a:lvl1pPr>
              <a:defRPr>
                <a:latin typeface="Avenir Light"/>
                <a:ea typeface="Avenir Light"/>
                <a:cs typeface="Avenir Light"/>
                <a:sym typeface="Avenir Light"/>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copy 8">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4548187" y="214312"/>
            <a:ext cx="15251907" cy="2946798"/>
          </a:xfrm>
          <a:prstGeom prst="rect">
            <a:avLst/>
          </a:prstGeom>
        </p:spPr>
        <p:txBody>
          <a:bodyPr lIns="53578" tIns="53578" rIns="53578" bIns="53578">
            <a:noAutofit/>
          </a:bodyPr>
          <a:lstStyle>
            <a:lvl1pPr defTabSz="821531">
              <a:defRPr sz="9400">
                <a:latin typeface="American Typewriter"/>
                <a:ea typeface="American Typewriter"/>
                <a:cs typeface="American Typewriter"/>
                <a:sym typeface="American Typewriter"/>
              </a:defRPr>
            </a:lvl1pPr>
          </a:lstStyle>
          <a:p>
            <a:r>
              <a:t>Title Text</a:t>
            </a:r>
          </a:p>
        </p:txBody>
      </p:sp>
      <p:sp>
        <p:nvSpPr>
          <p:cNvPr id="127" name="Body Level One…"/>
          <p:cNvSpPr txBox="1">
            <a:spLocks noGrp="1"/>
          </p:cNvSpPr>
          <p:nvPr>
            <p:ph type="body" sz="half" idx="1"/>
          </p:nvPr>
        </p:nvSpPr>
        <p:spPr>
          <a:xfrm>
            <a:off x="4548187" y="3536156"/>
            <a:ext cx="15251907" cy="8590360"/>
          </a:xfrm>
          <a:prstGeom prst="rect">
            <a:avLst/>
          </a:prstGeom>
        </p:spPr>
        <p:txBody>
          <a:bodyPr lIns="53578" tIns="53578" rIns="53578" bIns="53578">
            <a:noAutofit/>
          </a:bodyPr>
          <a:lstStyle>
            <a:lvl1pPr marL="880829" indent="-614129" defTabSz="821531">
              <a:spcBef>
                <a:spcPts val="4500"/>
              </a:spcBef>
              <a:buClrTx/>
              <a:buSzPct val="120000"/>
              <a:defRPr sz="5600">
                <a:latin typeface="American Typewriter"/>
                <a:ea typeface="American Typewriter"/>
                <a:cs typeface="American Typewriter"/>
                <a:sym typeface="American Typewriter"/>
              </a:defRPr>
            </a:lvl1pPr>
            <a:lvl2pPr marL="1292124" indent="-614129" defTabSz="821531">
              <a:spcBef>
                <a:spcPts val="4500"/>
              </a:spcBef>
              <a:buClrTx/>
              <a:buSzPct val="120000"/>
              <a:defRPr sz="5600">
                <a:latin typeface="American Typewriter"/>
                <a:ea typeface="American Typewriter"/>
                <a:cs typeface="American Typewriter"/>
                <a:sym typeface="American Typewriter"/>
              </a:defRPr>
            </a:lvl2pPr>
            <a:lvl3pPr marL="1688999" indent="-614129" defTabSz="821531">
              <a:spcBef>
                <a:spcPts val="4500"/>
              </a:spcBef>
              <a:buClrTx/>
              <a:buSzPct val="120000"/>
              <a:defRPr sz="5600">
                <a:latin typeface="American Typewriter"/>
                <a:ea typeface="American Typewriter"/>
                <a:cs typeface="American Typewriter"/>
                <a:sym typeface="American Typewriter"/>
              </a:defRPr>
            </a:lvl3pPr>
            <a:lvl4pPr marL="2099104" indent="-614129" defTabSz="821531">
              <a:spcBef>
                <a:spcPts val="4500"/>
              </a:spcBef>
              <a:buClrTx/>
              <a:buSzPct val="120000"/>
              <a:defRPr sz="5600">
                <a:latin typeface="American Typewriter"/>
                <a:ea typeface="American Typewriter"/>
                <a:cs typeface="American Typewriter"/>
                <a:sym typeface="American Typewriter"/>
              </a:defRPr>
            </a:lvl4pPr>
            <a:lvl5pPr marL="2506429" indent="-614129" defTabSz="821531">
              <a:spcBef>
                <a:spcPts val="4500"/>
              </a:spcBef>
              <a:buClrTx/>
              <a:buSzPct val="120000"/>
              <a:defRPr sz="5600">
                <a:latin typeface="American Typewriter"/>
                <a:ea typeface="American Typewriter"/>
                <a:cs typeface="American Typewriter"/>
                <a:sym typeface="American Typewriter"/>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11962979" y="12827595"/>
            <a:ext cx="450108" cy="437357"/>
          </a:xfrm>
          <a:prstGeom prst="rect">
            <a:avLst/>
          </a:prstGeom>
        </p:spPr>
        <p:txBody>
          <a:bodyPr lIns="53578" tIns="53578" rIns="53578" bIns="53578" anchor="ctr"/>
          <a:lstStyle>
            <a:lvl1pPr defTabSz="821531">
              <a:defRPr sz="2200">
                <a:latin typeface="American Typewriter"/>
                <a:ea typeface="American Typewriter"/>
                <a:cs typeface="American Typewriter"/>
                <a:sym typeface="American Typewriter"/>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Default - Title Only">
    <p:spTree>
      <p:nvGrpSpPr>
        <p:cNvPr id="1" name=""/>
        <p:cNvGrpSpPr/>
        <p:nvPr/>
      </p:nvGrpSpPr>
      <p:grpSpPr>
        <a:xfrm>
          <a:off x="0" y="0"/>
          <a:ext cx="0" cy="0"/>
          <a:chOff x="0" y="0"/>
          <a:chExt cx="0" cy="0"/>
        </a:xfrm>
      </p:grpSpPr>
      <p:sp>
        <p:nvSpPr>
          <p:cNvPr id="135" name="April 17, 2013"/>
          <p:cNvSpPr/>
          <p:nvPr/>
        </p:nvSpPr>
        <p:spPr>
          <a:xfrm>
            <a:off x="3958828" y="12850657"/>
            <a:ext cx="4286251" cy="446485"/>
          </a:xfrm>
          <a:prstGeom prst="rect">
            <a:avLst/>
          </a:prstGeom>
          <a:ln w="12700"/>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3578" tIns="53578" rIns="53578" bIns="53578" anchor="ctr">
            <a:spAutoFit/>
          </a:bodyPr>
          <a:lstStyle>
            <a:lvl1pPr algn="l" defTabSz="910828">
              <a:buClr>
                <a:srgbClr val="9A9A9A"/>
              </a:buClr>
              <a:defRPr sz="2200" b="0">
                <a:solidFill>
                  <a:srgbClr val="9A9A9A"/>
                </a:solidFill>
                <a:uFill>
                  <a:solidFill>
                    <a:srgbClr val="9A9A9A"/>
                  </a:solidFill>
                </a:uFill>
                <a:latin typeface="Calibri"/>
                <a:ea typeface="Calibri"/>
                <a:cs typeface="Calibri"/>
                <a:sym typeface="Calibri"/>
              </a:defRPr>
            </a:lvl1pPr>
          </a:lstStyle>
          <a:p>
            <a:r>
              <a:t>April 17, 2013</a:t>
            </a:r>
          </a:p>
        </p:txBody>
      </p:sp>
      <p:sp>
        <p:nvSpPr>
          <p:cNvPr id="136" name="Dan Coe - STScI Cluster Lensing Workshop"/>
          <p:cNvSpPr/>
          <p:nvPr/>
        </p:nvSpPr>
        <p:spPr>
          <a:xfrm>
            <a:off x="9298781" y="12850657"/>
            <a:ext cx="5822157" cy="446485"/>
          </a:xfrm>
          <a:prstGeom prst="rect">
            <a:avLst/>
          </a:prstGeom>
          <a:ln w="12700"/>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3578" tIns="53578" rIns="53578" bIns="53578" anchor="ctr">
            <a:spAutoFit/>
          </a:bodyPr>
          <a:lstStyle>
            <a:lvl1pPr defTabSz="910828">
              <a:buClr>
                <a:srgbClr val="9A9A9A"/>
              </a:buClr>
              <a:defRPr sz="2200" b="0">
                <a:solidFill>
                  <a:srgbClr val="9A9A9A"/>
                </a:solidFill>
                <a:uFill>
                  <a:solidFill>
                    <a:srgbClr val="9A9A9A"/>
                  </a:solidFill>
                </a:uFill>
                <a:latin typeface="Calibri"/>
                <a:ea typeface="Calibri"/>
                <a:cs typeface="Calibri"/>
                <a:sym typeface="Calibri"/>
              </a:defRPr>
            </a:lvl1pPr>
          </a:lstStyle>
          <a:p>
            <a:r>
              <a:t>Dan Coe - STScI Cluster Lensing Workshop</a:t>
            </a:r>
          </a:p>
        </p:txBody>
      </p:sp>
      <p:sp>
        <p:nvSpPr>
          <p:cNvPr id="137" name="Title Text"/>
          <p:cNvSpPr txBox="1">
            <a:spLocks noGrp="1"/>
          </p:cNvSpPr>
          <p:nvPr>
            <p:ph type="title"/>
          </p:nvPr>
        </p:nvSpPr>
        <p:spPr>
          <a:xfrm>
            <a:off x="3958828" y="549276"/>
            <a:ext cx="16466344" cy="2286001"/>
          </a:xfrm>
          <a:prstGeom prst="rect">
            <a:avLst/>
          </a:prstGeom>
          <a:ln>
            <a:round/>
          </a:ln>
        </p:spPr>
        <p:txBody>
          <a:bodyPr lIns="53578" tIns="53578" rIns="53578" bIns="53578">
            <a:noAutofit/>
          </a:bodyPr>
          <a:lstStyle>
            <a:lvl1pPr defTabSz="1821656">
              <a:defRPr sz="8600">
                <a:solidFill>
                  <a:srgbClr val="000000"/>
                </a:solidFill>
                <a:uFill>
                  <a:solidFill>
                    <a:srgbClr val="000000"/>
                  </a:solidFill>
                </a:uFill>
                <a:latin typeface="Calibri"/>
                <a:ea typeface="Calibri"/>
                <a:cs typeface="Calibri"/>
                <a:sym typeface="Calibri"/>
              </a:defRPr>
            </a:lvl1pPr>
          </a:lstStyle>
          <a:p>
            <a:r>
              <a:t>Title Text</a:t>
            </a:r>
          </a:p>
        </p:txBody>
      </p:sp>
      <p:sp>
        <p:nvSpPr>
          <p:cNvPr id="138" name="Slide Number"/>
          <p:cNvSpPr txBox="1">
            <a:spLocks noGrp="1"/>
          </p:cNvSpPr>
          <p:nvPr>
            <p:ph type="sldNum" sz="quarter" idx="2"/>
          </p:nvPr>
        </p:nvSpPr>
        <p:spPr>
          <a:xfrm>
            <a:off x="19990967" y="12997699"/>
            <a:ext cx="430635" cy="437357"/>
          </a:xfrm>
          <a:prstGeom prst="rect">
            <a:avLst/>
          </a:prstGeom>
          <a:ln>
            <a:round/>
          </a:ln>
        </p:spPr>
        <p:txBody>
          <a:bodyPr lIns="53578" tIns="53578" rIns="53578" bIns="53578" anchor="b"/>
          <a:lstStyle>
            <a:lvl1pPr algn="r" defTabSz="910828">
              <a:defRPr sz="2200">
                <a:solidFill>
                  <a:srgbClr val="9A9A9A"/>
                </a:solidFill>
                <a:uFill>
                  <a:solidFill>
                    <a:srgbClr val="9A9A9A"/>
                  </a:solidFill>
                </a:u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mp; Bullets copy 5">
    <p:spTree>
      <p:nvGrpSpPr>
        <p:cNvPr id="1" name=""/>
        <p:cNvGrpSpPr/>
        <p:nvPr/>
      </p:nvGrpSpPr>
      <p:grpSpPr>
        <a:xfrm>
          <a:off x="0" y="0"/>
          <a:ext cx="0" cy="0"/>
          <a:chOff x="0" y="0"/>
          <a:chExt cx="0" cy="0"/>
        </a:xfrm>
      </p:grpSpPr>
      <p:sp>
        <p:nvSpPr>
          <p:cNvPr id="145" name="Title Text"/>
          <p:cNvSpPr txBox="1">
            <a:spLocks noGrp="1"/>
          </p:cNvSpPr>
          <p:nvPr>
            <p:ph type="title"/>
          </p:nvPr>
        </p:nvSpPr>
        <p:spPr>
          <a:xfrm>
            <a:off x="4423171" y="0"/>
            <a:ext cx="15537658" cy="4732735"/>
          </a:xfrm>
          <a:prstGeom prst="rect">
            <a:avLst/>
          </a:prstGeom>
        </p:spPr>
        <p:txBody>
          <a:bodyPr lIns="71437" tIns="71437" rIns="71437" bIns="71437">
            <a:noAutofit/>
          </a:bodyPr>
          <a:lstStyle>
            <a:lvl1pPr marL="81280" marR="81280" defTabSz="1821656">
              <a:defRPr sz="8600">
                <a:solidFill>
                  <a:srgbClr val="000000"/>
                </a:solidFill>
                <a:uFill>
                  <a:solidFill>
                    <a:srgbClr val="000000"/>
                  </a:solidFill>
                </a:uFill>
                <a:latin typeface="Arial"/>
                <a:ea typeface="Arial"/>
                <a:cs typeface="Arial"/>
                <a:sym typeface="Arial"/>
              </a:defRPr>
            </a:lvl1pPr>
          </a:lstStyle>
          <a:p>
            <a:r>
              <a:t>Title Text</a:t>
            </a:r>
          </a:p>
        </p:txBody>
      </p:sp>
      <p:sp>
        <p:nvSpPr>
          <p:cNvPr id="146" name="Body Level One…"/>
          <p:cNvSpPr txBox="1">
            <a:spLocks noGrp="1"/>
          </p:cNvSpPr>
          <p:nvPr>
            <p:ph type="body" idx="1"/>
          </p:nvPr>
        </p:nvSpPr>
        <p:spPr>
          <a:xfrm>
            <a:off x="4423171" y="3964781"/>
            <a:ext cx="15537658" cy="9751219"/>
          </a:xfrm>
          <a:prstGeom prst="rect">
            <a:avLst/>
          </a:prstGeom>
        </p:spPr>
        <p:txBody>
          <a:bodyPr lIns="71437" tIns="71437" rIns="71437" bIns="71437" anchor="t">
            <a:noAutofit/>
          </a:bodyPr>
          <a:lstStyle>
            <a:lvl1pPr marL="508230" marR="81280" indent="-467590" defTabSz="1821656">
              <a:spcBef>
                <a:spcPts val="1400"/>
              </a:spcBef>
              <a:buClrTx/>
              <a:buSzPct val="100000"/>
              <a:defRPr sz="6000">
                <a:solidFill>
                  <a:srgbClr val="000000"/>
                </a:solidFill>
                <a:uFill>
                  <a:solidFill>
                    <a:srgbClr val="000000"/>
                  </a:solidFill>
                </a:uFill>
                <a:latin typeface="Arial"/>
                <a:ea typeface="Arial"/>
                <a:cs typeface="Arial"/>
                <a:sym typeface="Arial"/>
              </a:defRPr>
            </a:lvl1pPr>
            <a:lvl2pPr marL="888866" marR="81280" indent="-391026" defTabSz="1821656">
              <a:spcBef>
                <a:spcPts val="1200"/>
              </a:spcBef>
              <a:buClrTx/>
              <a:buSzPct val="100000"/>
              <a:buChar char="–"/>
              <a:defRPr sz="5200">
                <a:solidFill>
                  <a:srgbClr val="000000"/>
                </a:solidFill>
                <a:uFill>
                  <a:solidFill>
                    <a:srgbClr val="000000"/>
                  </a:solidFill>
                </a:uFill>
                <a:latin typeface="Arial"/>
                <a:ea typeface="Arial"/>
                <a:cs typeface="Arial"/>
                <a:sym typeface="Arial"/>
              </a:defRPr>
            </a:lvl2pPr>
            <a:lvl3pPr marL="1264322" marR="81280" indent="-309282" defTabSz="1821656">
              <a:spcBef>
                <a:spcPts val="1100"/>
              </a:spcBef>
              <a:buClrTx/>
              <a:buSzPct val="100000"/>
              <a:defRPr sz="4600">
                <a:solidFill>
                  <a:srgbClr val="000000"/>
                </a:solidFill>
                <a:uFill>
                  <a:solidFill>
                    <a:srgbClr val="000000"/>
                  </a:solidFill>
                </a:uFill>
                <a:latin typeface="Arial"/>
                <a:ea typeface="Arial"/>
                <a:cs typeface="Arial"/>
                <a:sym typeface="Arial"/>
              </a:defRPr>
            </a:lvl3pPr>
            <a:lvl4pPr marL="1722482" marR="81280" indent="-310242" defTabSz="1821656">
              <a:spcBef>
                <a:spcPts val="900"/>
              </a:spcBef>
              <a:buClrTx/>
              <a:buSzPct val="100000"/>
              <a:buChar char="–"/>
              <a:defRPr sz="3800">
                <a:solidFill>
                  <a:srgbClr val="000000"/>
                </a:solidFill>
                <a:uFill>
                  <a:solidFill>
                    <a:srgbClr val="000000"/>
                  </a:solidFill>
                </a:uFill>
                <a:latin typeface="Arial"/>
                <a:ea typeface="Arial"/>
                <a:cs typeface="Arial"/>
                <a:sym typeface="Arial"/>
              </a:defRPr>
            </a:lvl4pPr>
            <a:lvl5pPr marL="2179682" marR="81280" indent="-310242" defTabSz="1821656">
              <a:spcBef>
                <a:spcPts val="900"/>
              </a:spcBef>
              <a:buClrTx/>
              <a:buSzPct val="100000"/>
              <a:buChar char="»"/>
              <a:defRPr sz="3800">
                <a:solidFill>
                  <a:srgbClr val="000000"/>
                </a:solidFill>
                <a:uFill>
                  <a:solidFill>
                    <a:srgbClr val="000000"/>
                  </a:solidFill>
                </a:u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47" name="Slide Number"/>
          <p:cNvSpPr txBox="1">
            <a:spLocks noGrp="1"/>
          </p:cNvSpPr>
          <p:nvPr>
            <p:ph type="sldNum" sz="quarter" idx="2"/>
          </p:nvPr>
        </p:nvSpPr>
        <p:spPr>
          <a:xfrm>
            <a:off x="17812098" y="12501562"/>
            <a:ext cx="494607" cy="488505"/>
          </a:xfrm>
          <a:prstGeom prst="rect">
            <a:avLst/>
          </a:prstGeom>
        </p:spPr>
        <p:txBody>
          <a:bodyPr lIns="71437" tIns="71437" rIns="71437" bIns="71437"/>
          <a:lstStyle>
            <a:lvl1pPr defTabSz="910828">
              <a:defRPr>
                <a:solidFill>
                  <a:srgbClr val="000000"/>
                </a:solidFill>
                <a:uFill>
                  <a:solidFill>
                    <a:srgbClr val="000000"/>
                  </a:solidFill>
                </a:u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タイトルとコンテンツ">
    <p:bg>
      <p:bgPr>
        <a:solidFill>
          <a:srgbClr val="FFFFFF"/>
        </a:solidFill>
        <a:effectLst/>
      </p:bgPr>
    </p:bg>
    <p:spTree>
      <p:nvGrpSpPr>
        <p:cNvPr id="1" name=""/>
        <p:cNvGrpSpPr/>
        <p:nvPr/>
      </p:nvGrpSpPr>
      <p:grpSpPr>
        <a:xfrm>
          <a:off x="0" y="0"/>
          <a:ext cx="0" cy="0"/>
          <a:chOff x="0" y="0"/>
          <a:chExt cx="0" cy="0"/>
        </a:xfrm>
      </p:grpSpPr>
      <p:sp>
        <p:nvSpPr>
          <p:cNvPr id="154" name="Title Text"/>
          <p:cNvSpPr txBox="1">
            <a:spLocks noGrp="1"/>
          </p:cNvSpPr>
          <p:nvPr>
            <p:ph type="title"/>
          </p:nvPr>
        </p:nvSpPr>
        <p:spPr>
          <a:xfrm>
            <a:off x="3962400" y="549275"/>
            <a:ext cx="16459200" cy="2286001"/>
          </a:xfrm>
          <a:prstGeom prst="rect">
            <a:avLst/>
          </a:prstGeom>
        </p:spPr>
        <p:txBody>
          <a:bodyPr lIns="91393" tIns="91393" rIns="91393" bIns="91393"/>
          <a:lstStyle>
            <a:lvl1pPr defTabSz="913928">
              <a:defRPr sz="8600">
                <a:solidFill>
                  <a:srgbClr val="000000"/>
                </a:solidFill>
                <a:latin typeface="Calibri"/>
                <a:ea typeface="Calibri"/>
                <a:cs typeface="Calibri"/>
                <a:sym typeface="Calibri"/>
              </a:defRPr>
            </a:lvl1pPr>
          </a:lstStyle>
          <a:p>
            <a:r>
              <a:t>Title Text</a:t>
            </a:r>
          </a:p>
        </p:txBody>
      </p:sp>
      <p:sp>
        <p:nvSpPr>
          <p:cNvPr id="155" name="Body Level One…"/>
          <p:cNvSpPr txBox="1">
            <a:spLocks noGrp="1"/>
          </p:cNvSpPr>
          <p:nvPr>
            <p:ph type="body" idx="1"/>
          </p:nvPr>
        </p:nvSpPr>
        <p:spPr>
          <a:xfrm>
            <a:off x="3962400" y="3200419"/>
            <a:ext cx="16459200" cy="9051928"/>
          </a:xfrm>
          <a:prstGeom prst="rect">
            <a:avLst/>
          </a:prstGeom>
        </p:spPr>
        <p:txBody>
          <a:bodyPr lIns="91393" tIns="91393" rIns="91393" bIns="91393" anchor="t"/>
          <a:lstStyle>
            <a:lvl1pPr marL="642613" indent="-642613" defTabSz="913928">
              <a:spcBef>
                <a:spcPts val="1500"/>
              </a:spcBef>
              <a:buClrTx/>
              <a:buSzPct val="100000"/>
              <a:buFont typeface="Arial"/>
              <a:defRPr sz="6000">
                <a:solidFill>
                  <a:srgbClr val="000000"/>
                </a:solidFill>
                <a:latin typeface="Calibri"/>
                <a:ea typeface="Calibri"/>
                <a:cs typeface="Calibri"/>
                <a:sym typeface="Calibri"/>
              </a:defRPr>
            </a:lvl1pPr>
            <a:lvl2pPr marL="1068973" indent="-612006" defTabSz="913928">
              <a:spcBef>
                <a:spcPts val="1500"/>
              </a:spcBef>
              <a:buClrTx/>
              <a:buSzPct val="100000"/>
              <a:buFont typeface="Arial"/>
              <a:buChar char="–"/>
              <a:defRPr sz="6000">
                <a:solidFill>
                  <a:srgbClr val="000000"/>
                </a:solidFill>
                <a:latin typeface="Calibri"/>
                <a:ea typeface="Calibri"/>
                <a:cs typeface="Calibri"/>
                <a:sym typeface="Calibri"/>
              </a:defRPr>
            </a:lvl2pPr>
            <a:lvl3pPr marL="1485133" indent="-571202" defTabSz="913928">
              <a:spcBef>
                <a:spcPts val="1500"/>
              </a:spcBef>
              <a:buClrTx/>
              <a:buSzPct val="100000"/>
              <a:buFont typeface="Arial"/>
              <a:defRPr sz="6000">
                <a:solidFill>
                  <a:srgbClr val="000000"/>
                </a:solidFill>
                <a:latin typeface="Calibri"/>
                <a:ea typeface="Calibri"/>
                <a:cs typeface="Calibri"/>
                <a:sym typeface="Calibri"/>
              </a:defRPr>
            </a:lvl3pPr>
            <a:lvl4pPr marL="2056341" indent="-685442" defTabSz="913928">
              <a:spcBef>
                <a:spcPts val="1500"/>
              </a:spcBef>
              <a:buClrTx/>
              <a:buSzPct val="100000"/>
              <a:buFont typeface="Arial"/>
              <a:buChar char="–"/>
              <a:defRPr sz="6000">
                <a:solidFill>
                  <a:srgbClr val="000000"/>
                </a:solidFill>
                <a:latin typeface="Calibri"/>
                <a:ea typeface="Calibri"/>
                <a:cs typeface="Calibri"/>
                <a:sym typeface="Calibri"/>
              </a:defRPr>
            </a:lvl4pPr>
            <a:lvl5pPr marL="2513312" indent="-685443" defTabSz="913928">
              <a:spcBef>
                <a:spcPts val="1500"/>
              </a:spcBef>
              <a:buClrTx/>
              <a:buSzPct val="100000"/>
              <a:buFont typeface="Arial"/>
              <a:buChar char="»"/>
              <a:defRPr sz="60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56" name="Slide Number"/>
          <p:cNvSpPr txBox="1">
            <a:spLocks noGrp="1"/>
          </p:cNvSpPr>
          <p:nvPr>
            <p:ph type="sldNum" sz="quarter" idx="2"/>
          </p:nvPr>
        </p:nvSpPr>
        <p:spPr>
          <a:xfrm>
            <a:off x="19933069" y="12821351"/>
            <a:ext cx="488531" cy="512989"/>
          </a:xfrm>
          <a:prstGeom prst="rect">
            <a:avLst/>
          </a:prstGeom>
        </p:spPr>
        <p:txBody>
          <a:bodyPr lIns="91393" tIns="91393" rIns="91393" bIns="91393" anchor="ctr"/>
          <a:lstStyle>
            <a:lvl1pPr algn="r" defTabSz="913928">
              <a:defRPr sz="22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タイトルとコンテンツ">
    <p:bg>
      <p:bgPr>
        <a:solidFill>
          <a:srgbClr val="FFFFFF"/>
        </a:solidFill>
        <a:effectLst/>
      </p:bgPr>
    </p:bg>
    <p:spTree>
      <p:nvGrpSpPr>
        <p:cNvPr id="1" name=""/>
        <p:cNvGrpSpPr/>
        <p:nvPr/>
      </p:nvGrpSpPr>
      <p:grpSpPr>
        <a:xfrm>
          <a:off x="0" y="0"/>
          <a:ext cx="0" cy="0"/>
          <a:chOff x="0" y="0"/>
          <a:chExt cx="0" cy="0"/>
        </a:xfrm>
      </p:grpSpPr>
      <p:sp>
        <p:nvSpPr>
          <p:cNvPr id="163" name="Title Text"/>
          <p:cNvSpPr txBox="1">
            <a:spLocks noGrp="1"/>
          </p:cNvSpPr>
          <p:nvPr>
            <p:ph type="title"/>
          </p:nvPr>
        </p:nvSpPr>
        <p:spPr>
          <a:xfrm>
            <a:off x="3962400" y="549276"/>
            <a:ext cx="16459200" cy="2286001"/>
          </a:xfrm>
          <a:prstGeom prst="rect">
            <a:avLst/>
          </a:prstGeom>
        </p:spPr>
        <p:txBody>
          <a:bodyPr lIns="91393" tIns="91393" rIns="91393" bIns="91393"/>
          <a:lstStyle>
            <a:lvl1pPr defTabSz="913928">
              <a:defRPr sz="8800">
                <a:solidFill>
                  <a:srgbClr val="000000"/>
                </a:solidFill>
                <a:latin typeface="Calibri"/>
                <a:ea typeface="Calibri"/>
                <a:cs typeface="Calibri"/>
                <a:sym typeface="Calibri"/>
              </a:defRPr>
            </a:lvl1pPr>
          </a:lstStyle>
          <a:p>
            <a:r>
              <a:t>Title Text</a:t>
            </a:r>
          </a:p>
        </p:txBody>
      </p:sp>
      <p:sp>
        <p:nvSpPr>
          <p:cNvPr id="164" name="Body Level One…"/>
          <p:cNvSpPr txBox="1">
            <a:spLocks noGrp="1"/>
          </p:cNvSpPr>
          <p:nvPr>
            <p:ph type="body" idx="1"/>
          </p:nvPr>
        </p:nvSpPr>
        <p:spPr>
          <a:xfrm>
            <a:off x="3962400" y="3200419"/>
            <a:ext cx="16459200" cy="9051927"/>
          </a:xfrm>
          <a:prstGeom prst="rect">
            <a:avLst/>
          </a:prstGeom>
        </p:spPr>
        <p:txBody>
          <a:bodyPr lIns="91393" tIns="91393" rIns="91393" bIns="91393" anchor="t"/>
          <a:lstStyle>
            <a:lvl1pPr marL="685453" indent="-685453" defTabSz="913928">
              <a:spcBef>
                <a:spcPts val="1500"/>
              </a:spcBef>
              <a:buClrTx/>
              <a:buSzPct val="100000"/>
              <a:buFont typeface="Arial"/>
              <a:defRPr sz="6400">
                <a:solidFill>
                  <a:srgbClr val="000000"/>
                </a:solidFill>
                <a:latin typeface="Calibri"/>
                <a:ea typeface="Calibri"/>
                <a:cs typeface="Calibri"/>
                <a:sym typeface="Calibri"/>
              </a:defRPr>
            </a:lvl1pPr>
            <a:lvl2pPr marL="1109773" indent="-652806" defTabSz="913928">
              <a:spcBef>
                <a:spcPts val="1500"/>
              </a:spcBef>
              <a:buClrTx/>
              <a:buSzPct val="100000"/>
              <a:buFont typeface="Arial"/>
              <a:buChar char="–"/>
              <a:defRPr sz="6400">
                <a:solidFill>
                  <a:srgbClr val="000000"/>
                </a:solidFill>
                <a:latin typeface="Calibri"/>
                <a:ea typeface="Calibri"/>
                <a:cs typeface="Calibri"/>
                <a:sym typeface="Calibri"/>
              </a:defRPr>
            </a:lvl2pPr>
            <a:lvl3pPr marL="1523213" indent="-609282" defTabSz="913928">
              <a:spcBef>
                <a:spcPts val="1500"/>
              </a:spcBef>
              <a:buClrTx/>
              <a:buSzPct val="100000"/>
              <a:buFont typeface="Arial"/>
              <a:defRPr sz="6400">
                <a:solidFill>
                  <a:srgbClr val="000000"/>
                </a:solidFill>
                <a:latin typeface="Calibri"/>
                <a:ea typeface="Calibri"/>
                <a:cs typeface="Calibri"/>
                <a:sym typeface="Calibri"/>
              </a:defRPr>
            </a:lvl3pPr>
            <a:lvl4pPr marL="2102038" indent="-731139" defTabSz="913928">
              <a:spcBef>
                <a:spcPts val="1500"/>
              </a:spcBef>
              <a:buClrTx/>
              <a:buSzPct val="100000"/>
              <a:buFont typeface="Arial"/>
              <a:buChar char="–"/>
              <a:defRPr sz="6400">
                <a:solidFill>
                  <a:srgbClr val="000000"/>
                </a:solidFill>
                <a:latin typeface="Calibri"/>
                <a:ea typeface="Calibri"/>
                <a:cs typeface="Calibri"/>
                <a:sym typeface="Calibri"/>
              </a:defRPr>
            </a:lvl4pPr>
            <a:lvl5pPr marL="2559008" indent="-731139" defTabSz="913928">
              <a:spcBef>
                <a:spcPts val="1500"/>
              </a:spcBef>
              <a:buClrTx/>
              <a:buSzPct val="100000"/>
              <a:buFont typeface="Arial"/>
              <a:buChar char="»"/>
              <a:defRPr sz="64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65" name="Slide Number"/>
          <p:cNvSpPr txBox="1">
            <a:spLocks noGrp="1"/>
          </p:cNvSpPr>
          <p:nvPr>
            <p:ph type="sldNum" sz="quarter" idx="2"/>
          </p:nvPr>
        </p:nvSpPr>
        <p:spPr>
          <a:xfrm>
            <a:off x="19906429" y="12808651"/>
            <a:ext cx="515172" cy="538389"/>
          </a:xfrm>
          <a:prstGeom prst="rect">
            <a:avLst/>
          </a:prstGeom>
        </p:spPr>
        <p:txBody>
          <a:bodyPr lIns="91393" tIns="91393" rIns="91393" bIns="91393" anchor="ctr"/>
          <a:lstStyle>
            <a:lvl1pPr algn="r" defTabSz="913928">
              <a:defRPr>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 Cent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2" name="Title Text"/>
          <p:cNvSpPr txBox="1">
            <a:spLocks noGrp="1"/>
          </p:cNvSpPr>
          <p:nvPr>
            <p:ph type="title"/>
          </p:nvPr>
        </p:nvSpPr>
        <p:spPr>
          <a:xfrm>
            <a:off x="4833937" y="4625578"/>
            <a:ext cx="14716126" cy="4464844"/>
          </a:xfrm>
          <a:prstGeom prst="rect">
            <a:avLst/>
          </a:prstGeom>
        </p:spPr>
        <p:txBody>
          <a:bodyPr lIns="71437" tIns="71437" rIns="71437" bIns="71437"/>
          <a:lstStyle>
            <a:lvl1pPr defTabSz="821531">
              <a:defRPr sz="10000">
                <a:solidFill>
                  <a:srgbClr val="3E231A"/>
                </a:solidFill>
                <a:latin typeface="Papyrus"/>
                <a:ea typeface="Papyrus"/>
                <a:cs typeface="Papyrus"/>
                <a:sym typeface="Papyrus"/>
              </a:defRPr>
            </a:lvl1pPr>
          </a:lstStyle>
          <a:p>
            <a:r>
              <a:t>Title Text</a:t>
            </a:r>
          </a:p>
        </p:txBody>
      </p:sp>
      <p:sp>
        <p:nvSpPr>
          <p:cNvPr id="173" name="Slide Number"/>
          <p:cNvSpPr txBox="1">
            <a:spLocks noGrp="1"/>
          </p:cNvSpPr>
          <p:nvPr>
            <p:ph type="sldNum" sz="quarter" idx="2"/>
          </p:nvPr>
        </p:nvSpPr>
        <p:spPr>
          <a:xfrm>
            <a:off x="11970033" y="13073062"/>
            <a:ext cx="434480" cy="612776"/>
          </a:xfrm>
          <a:prstGeom prst="rect">
            <a:avLst/>
          </a:prstGeom>
        </p:spPr>
        <p:txBody>
          <a:bodyPr lIns="71437" tIns="71437" rIns="71437" bIns="71437"/>
          <a:lstStyle>
            <a:lvl1pPr defTabSz="821531">
              <a:defRPr>
                <a:solidFill>
                  <a:srgbClr val="3E231A"/>
                </a:solidFill>
                <a:latin typeface="Papyrus"/>
                <a:ea typeface="Papyrus"/>
                <a:cs typeface="Papyrus"/>
                <a:sym typeface="Papyrus"/>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3125968" y="673100"/>
            <a:ext cx="18135601" cy="87376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635000" y="9512300"/>
            <a:ext cx="23114000" cy="2006600"/>
          </a:xfrm>
          <a:prstGeom prst="rect">
            <a:avLst/>
          </a:prstGeom>
        </p:spPr>
        <p:txBody>
          <a:bodyPr/>
          <a:lstStyle/>
          <a:p>
            <a:r>
              <a:t>Title Text</a:t>
            </a:r>
          </a:p>
        </p:txBody>
      </p:sp>
      <p:sp>
        <p:nvSpPr>
          <p:cNvPr id="22" name="Body Level One…"/>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ClrTx/>
              <a:buSzTx/>
              <a:buNone/>
              <a:defRPr sz="5400"/>
            </a:lvl1pPr>
            <a:lvl2pPr marL="0" indent="0" algn="ctr">
              <a:spcBef>
                <a:spcPts val="0"/>
              </a:spcBef>
              <a:buClrTx/>
              <a:buSzTx/>
              <a:buNone/>
              <a:defRPr sz="5400"/>
            </a:lvl2pPr>
            <a:lvl3pPr marL="0" indent="0" algn="ctr">
              <a:spcBef>
                <a:spcPts val="0"/>
              </a:spcBef>
              <a:buClrTx/>
              <a:buSzTx/>
              <a:buNone/>
              <a:defRPr sz="5400"/>
            </a:lvl3pPr>
            <a:lvl4pPr marL="0" indent="0" algn="ctr">
              <a:spcBef>
                <a:spcPts val="0"/>
              </a:spcBef>
              <a:buClrTx/>
              <a:buSzTx/>
              <a:buNone/>
              <a:defRPr sz="5400"/>
            </a:lvl4pPr>
            <a:lvl5pPr marL="0" indent="0" algn="ctr">
              <a:spcBef>
                <a:spcPts val="0"/>
              </a:spcBef>
              <a:buClrTx/>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778000" y="4533900"/>
            <a:ext cx="20828000" cy="46482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13169900" y="952500"/>
            <a:ext cx="9525000" cy="114681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1651000" y="952500"/>
            <a:ext cx="10223500" cy="5549900"/>
          </a:xfrm>
          <a:prstGeom prst="rect">
            <a:avLst/>
          </a:prstGeom>
        </p:spPr>
        <p:txBody>
          <a:bodyPr anchor="b"/>
          <a:lstStyle>
            <a:lvl1pPr>
              <a:defRPr sz="8400"/>
            </a:lvl1pPr>
          </a:lstStyle>
          <a:p>
            <a:r>
              <a:t>Title Text</a:t>
            </a:r>
          </a:p>
        </p:txBody>
      </p:sp>
      <p:sp>
        <p:nvSpPr>
          <p:cNvPr id="40" name="Body Level One…"/>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ClrTx/>
              <a:buSzTx/>
              <a:buNone/>
              <a:defRPr sz="5400"/>
            </a:lvl1pPr>
            <a:lvl2pPr marL="0" indent="0" algn="ctr">
              <a:spcBef>
                <a:spcPts val="0"/>
              </a:spcBef>
              <a:buClrTx/>
              <a:buSzTx/>
              <a:buNone/>
              <a:defRPr sz="5400"/>
            </a:lvl2pPr>
            <a:lvl3pPr marL="0" indent="0" algn="ctr">
              <a:spcBef>
                <a:spcPts val="0"/>
              </a:spcBef>
              <a:buClrTx/>
              <a:buSzTx/>
              <a:buNone/>
              <a:defRPr sz="5400"/>
            </a:lvl3pPr>
            <a:lvl4pPr marL="0" indent="0" algn="ctr">
              <a:spcBef>
                <a:spcPts val="0"/>
              </a:spcBef>
              <a:buClrTx/>
              <a:buSzTx/>
              <a:buNone/>
              <a:defRPr sz="5400"/>
            </a:lvl4pPr>
            <a:lvl5pPr marL="0" indent="0" algn="ctr">
              <a:spcBef>
                <a:spcPts val="0"/>
              </a:spcBef>
              <a:buClrTx/>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buClrTx/>
            </a:lvl1pPr>
            <a:lvl2pPr>
              <a:buClrTx/>
            </a:lvl2pPr>
            <a:lvl3pPr>
              <a:buClrTx/>
            </a:lvl3pPr>
            <a:lvl4pPr>
              <a:buClrTx/>
            </a:lvl4pPr>
            <a:lvl5pPr>
              <a:buClrTx/>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13169900" y="3149600"/>
            <a:ext cx="9525000" cy="92964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buClrTx/>
              <a:defRPr sz="3800"/>
            </a:lvl1pPr>
            <a:lvl2pPr marL="1117600" indent="-558800">
              <a:spcBef>
                <a:spcPts val="4500"/>
              </a:spcBef>
              <a:buClrTx/>
              <a:defRPr sz="3800"/>
            </a:lvl2pPr>
            <a:lvl3pPr marL="1676400" indent="-558800">
              <a:spcBef>
                <a:spcPts val="4500"/>
              </a:spcBef>
              <a:buClrTx/>
              <a:defRPr sz="3800"/>
            </a:lvl3pPr>
            <a:lvl4pPr marL="2235200" indent="-558800">
              <a:spcBef>
                <a:spcPts val="4500"/>
              </a:spcBef>
              <a:buClrTx/>
              <a:defRPr sz="3800"/>
            </a:lvl4pPr>
            <a:lvl5pPr marL="2794000" indent="-558800">
              <a:spcBef>
                <a:spcPts val="4500"/>
              </a:spcBef>
              <a:buClrTx/>
              <a:defRPr sz="3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1689100" y="1778000"/>
            <a:ext cx="21005800" cy="10160000"/>
          </a:xfrm>
          <a:prstGeom prst="rect">
            <a:avLst/>
          </a:prstGeom>
        </p:spPr>
        <p:txBody>
          <a:bodyPr/>
          <a:lstStyle>
            <a:lvl1pPr>
              <a:buClrTx/>
            </a:lvl1pPr>
            <a:lvl2pPr>
              <a:buClrTx/>
            </a:lvl2pPr>
            <a:lvl3pPr>
              <a:buClrTx/>
            </a:lvl3pPr>
            <a:lvl4pPr>
              <a:buClrTx/>
            </a:lvl4pPr>
            <a:lvl5pPr>
              <a:buClrTx/>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15760700" y="6870700"/>
            <a:ext cx="7404100" cy="5549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15760700" y="952500"/>
            <a:ext cx="7404100" cy="5549900"/>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1206500" y="952500"/>
            <a:ext cx="14173200" cy="114681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9pPr>
    </p:titleStyle>
    <p:bodyStyle>
      <a:lvl1pPr marL="635000" marR="0" indent="-635000" algn="l" defTabSz="825500" rtl="0" latinLnBrk="0">
        <a:lnSpc>
          <a:spcPct val="100000"/>
        </a:lnSpc>
        <a:spcBef>
          <a:spcPts val="5900"/>
        </a:spcBef>
        <a:spcAft>
          <a:spcPts val="0"/>
        </a:spcAft>
        <a:buClr>
          <a:srgbClr val="FFFFFF"/>
        </a:buClr>
        <a:buSzPct val="125000"/>
        <a:buFontTx/>
        <a:buChar char="•"/>
        <a:tabLst/>
        <a:defRPr sz="4800" b="0" i="0" u="none" strike="noStrike" cap="none" spc="0" baseline="0">
          <a:ln>
            <a:noFill/>
          </a:ln>
          <a:solidFill>
            <a:srgbClr val="FFFFFF"/>
          </a:solidFill>
          <a:uFillTx/>
          <a:latin typeface="Helvetica Neue"/>
          <a:ea typeface="Helvetica Neue"/>
          <a:cs typeface="Helvetica Neue"/>
          <a:sym typeface="Helvetica Neue"/>
        </a:defRPr>
      </a:lvl1pPr>
      <a:lvl2pPr marL="1270000" marR="0" indent="-635000" algn="l" defTabSz="825500" rtl="0" latinLnBrk="0">
        <a:lnSpc>
          <a:spcPct val="100000"/>
        </a:lnSpc>
        <a:spcBef>
          <a:spcPts val="5900"/>
        </a:spcBef>
        <a:spcAft>
          <a:spcPts val="0"/>
        </a:spcAft>
        <a:buClr>
          <a:srgbClr val="FFFFFF"/>
        </a:buClr>
        <a:buSzPct val="125000"/>
        <a:buFontTx/>
        <a:buChar char="•"/>
        <a:tabLst/>
        <a:defRPr sz="4800" b="0" i="0" u="none" strike="noStrike" cap="none" spc="0" baseline="0">
          <a:ln>
            <a:noFill/>
          </a:ln>
          <a:solidFill>
            <a:srgbClr val="FFFFFF"/>
          </a:solidFill>
          <a:uFillTx/>
          <a:latin typeface="Helvetica Neue"/>
          <a:ea typeface="Helvetica Neue"/>
          <a:cs typeface="Helvetica Neue"/>
          <a:sym typeface="Helvetica Neue"/>
        </a:defRPr>
      </a:lvl2pPr>
      <a:lvl3pPr marL="1905000" marR="0" indent="-635000" algn="l" defTabSz="825500" rtl="0" latinLnBrk="0">
        <a:lnSpc>
          <a:spcPct val="100000"/>
        </a:lnSpc>
        <a:spcBef>
          <a:spcPts val="5900"/>
        </a:spcBef>
        <a:spcAft>
          <a:spcPts val="0"/>
        </a:spcAft>
        <a:buClr>
          <a:srgbClr val="FFFFFF"/>
        </a:buClr>
        <a:buSzPct val="125000"/>
        <a:buFontTx/>
        <a:buChar char="•"/>
        <a:tabLst/>
        <a:defRPr sz="4800" b="0" i="0" u="none" strike="noStrike" cap="none" spc="0" baseline="0">
          <a:ln>
            <a:noFill/>
          </a:ln>
          <a:solidFill>
            <a:srgbClr val="FFFFFF"/>
          </a:solidFill>
          <a:uFillTx/>
          <a:latin typeface="Helvetica Neue"/>
          <a:ea typeface="Helvetica Neue"/>
          <a:cs typeface="Helvetica Neue"/>
          <a:sym typeface="Helvetica Neue"/>
        </a:defRPr>
      </a:lvl3pPr>
      <a:lvl4pPr marL="2540000" marR="0" indent="-635000" algn="l" defTabSz="825500" rtl="0" latinLnBrk="0">
        <a:lnSpc>
          <a:spcPct val="100000"/>
        </a:lnSpc>
        <a:spcBef>
          <a:spcPts val="5900"/>
        </a:spcBef>
        <a:spcAft>
          <a:spcPts val="0"/>
        </a:spcAft>
        <a:buClr>
          <a:srgbClr val="FFFFFF"/>
        </a:buClr>
        <a:buSzPct val="125000"/>
        <a:buFontTx/>
        <a:buChar char="•"/>
        <a:tabLst/>
        <a:defRPr sz="4800" b="0" i="0" u="none" strike="noStrike" cap="none" spc="0" baseline="0">
          <a:ln>
            <a:noFill/>
          </a:ln>
          <a:solidFill>
            <a:srgbClr val="FFFFFF"/>
          </a:solidFill>
          <a:uFillTx/>
          <a:latin typeface="Helvetica Neue"/>
          <a:ea typeface="Helvetica Neue"/>
          <a:cs typeface="Helvetica Neue"/>
          <a:sym typeface="Helvetica Neue"/>
        </a:defRPr>
      </a:lvl4pPr>
      <a:lvl5pPr marL="3175000" marR="0" indent="-635000" algn="l" defTabSz="825500" rtl="0" latinLnBrk="0">
        <a:lnSpc>
          <a:spcPct val="100000"/>
        </a:lnSpc>
        <a:spcBef>
          <a:spcPts val="5900"/>
        </a:spcBef>
        <a:spcAft>
          <a:spcPts val="0"/>
        </a:spcAft>
        <a:buClr>
          <a:srgbClr val="FFFFFF"/>
        </a:buClr>
        <a:buSzPct val="125000"/>
        <a:buFontTx/>
        <a:buChar char="•"/>
        <a:tabLst/>
        <a:defRPr sz="4800" b="0" i="0" u="none" strike="noStrike" cap="none" spc="0" baseline="0">
          <a:ln>
            <a:noFill/>
          </a:ln>
          <a:solidFill>
            <a:srgbClr val="FFFFFF"/>
          </a:solidFill>
          <a:uFillTx/>
          <a:latin typeface="Helvetica Neue"/>
          <a:ea typeface="Helvetica Neue"/>
          <a:cs typeface="Helvetica Neue"/>
          <a:sym typeface="Helvetica Neue"/>
        </a:defRPr>
      </a:lvl5pPr>
      <a:lvl6pPr marL="3810000" marR="0" indent="-635000" algn="l" defTabSz="825500" rtl="0" latinLnBrk="0">
        <a:lnSpc>
          <a:spcPct val="100000"/>
        </a:lnSpc>
        <a:spcBef>
          <a:spcPts val="5900"/>
        </a:spcBef>
        <a:spcAft>
          <a:spcPts val="0"/>
        </a:spcAft>
        <a:buClr>
          <a:srgbClr val="FFFFFF"/>
        </a:buClr>
        <a:buSzPct val="125000"/>
        <a:buFontTx/>
        <a:buChar char="•"/>
        <a:tabLst/>
        <a:defRPr sz="4800" b="0" i="0" u="none" strike="noStrike" cap="none" spc="0" baseline="0">
          <a:ln>
            <a:noFill/>
          </a:ln>
          <a:solidFill>
            <a:srgbClr val="FFFFFF"/>
          </a:solidFill>
          <a:uFillTx/>
          <a:latin typeface="Helvetica Neue"/>
          <a:ea typeface="Helvetica Neue"/>
          <a:cs typeface="Helvetica Neue"/>
          <a:sym typeface="Helvetica Neue"/>
        </a:defRPr>
      </a:lvl6pPr>
      <a:lvl7pPr marL="4445000" marR="0" indent="-635000" algn="l" defTabSz="825500" rtl="0" latinLnBrk="0">
        <a:lnSpc>
          <a:spcPct val="100000"/>
        </a:lnSpc>
        <a:spcBef>
          <a:spcPts val="5900"/>
        </a:spcBef>
        <a:spcAft>
          <a:spcPts val="0"/>
        </a:spcAft>
        <a:buClr>
          <a:srgbClr val="FFFFFF"/>
        </a:buClr>
        <a:buSzPct val="125000"/>
        <a:buFontTx/>
        <a:buChar char="•"/>
        <a:tabLst/>
        <a:defRPr sz="4800" b="0" i="0" u="none" strike="noStrike" cap="none" spc="0" baseline="0">
          <a:ln>
            <a:noFill/>
          </a:ln>
          <a:solidFill>
            <a:srgbClr val="FFFFFF"/>
          </a:solidFill>
          <a:uFillTx/>
          <a:latin typeface="Helvetica Neue"/>
          <a:ea typeface="Helvetica Neue"/>
          <a:cs typeface="Helvetica Neue"/>
          <a:sym typeface="Helvetica Neue"/>
        </a:defRPr>
      </a:lvl7pPr>
      <a:lvl8pPr marL="5080000" marR="0" indent="-635000" algn="l" defTabSz="825500" rtl="0" latinLnBrk="0">
        <a:lnSpc>
          <a:spcPct val="100000"/>
        </a:lnSpc>
        <a:spcBef>
          <a:spcPts val="5900"/>
        </a:spcBef>
        <a:spcAft>
          <a:spcPts val="0"/>
        </a:spcAft>
        <a:buClr>
          <a:srgbClr val="FFFFFF"/>
        </a:buClr>
        <a:buSzPct val="125000"/>
        <a:buFontTx/>
        <a:buChar char="•"/>
        <a:tabLst/>
        <a:defRPr sz="4800" b="0" i="0" u="none" strike="noStrike" cap="none" spc="0" baseline="0">
          <a:ln>
            <a:noFill/>
          </a:ln>
          <a:solidFill>
            <a:srgbClr val="FFFFFF"/>
          </a:solidFill>
          <a:uFillTx/>
          <a:latin typeface="Helvetica Neue"/>
          <a:ea typeface="Helvetica Neue"/>
          <a:cs typeface="Helvetica Neue"/>
          <a:sym typeface="Helvetica Neue"/>
        </a:defRPr>
      </a:lvl8pPr>
      <a:lvl9pPr marL="5715000" marR="0" indent="-635000" algn="l" defTabSz="825500" rtl="0" latinLnBrk="0">
        <a:lnSpc>
          <a:spcPct val="100000"/>
        </a:lnSpc>
        <a:spcBef>
          <a:spcPts val="5900"/>
        </a:spcBef>
        <a:spcAft>
          <a:spcPts val="0"/>
        </a:spcAft>
        <a:buClr>
          <a:srgbClr val="FFFFFF"/>
        </a:buClr>
        <a:buSzPct val="125000"/>
        <a:buFontTx/>
        <a:buChar char="•"/>
        <a:tabLst/>
        <a:defRPr sz="4800" b="0" i="0" u="none" strike="noStrike" cap="none" spc="0" baseline="0">
          <a:ln>
            <a:noFill/>
          </a:ln>
          <a:solidFill>
            <a:srgbClr val="FFFFFF"/>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hyperlink" Target="https://ui.adsabs.harvard.edu/#abs/2011Ap&amp;SS.331....1W/abstract"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13.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20.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ombining observations with data"/>
          <p:cNvSpPr txBox="1">
            <a:spLocks noGrp="1"/>
          </p:cNvSpPr>
          <p:nvPr>
            <p:ph type="ctrTitle"/>
          </p:nvPr>
        </p:nvSpPr>
        <p:spPr>
          <a:xfrm>
            <a:off x="1778000" y="819745"/>
            <a:ext cx="20828000" cy="2655822"/>
          </a:xfrm>
          <a:prstGeom prst="rect">
            <a:avLst/>
          </a:prstGeom>
        </p:spPr>
        <p:txBody>
          <a:bodyPr/>
          <a:lstStyle>
            <a:lvl1pPr defTabSz="759459">
              <a:defRPr sz="10304"/>
            </a:lvl1pPr>
          </a:lstStyle>
          <a:p>
            <a:r>
              <a:t>Combining observations with data</a:t>
            </a:r>
          </a:p>
        </p:txBody>
      </p:sp>
      <p:sp>
        <p:nvSpPr>
          <p:cNvPr id="183" name="We will discuss the basics of:…"/>
          <p:cNvSpPr txBox="1">
            <a:spLocks noGrp="1"/>
          </p:cNvSpPr>
          <p:nvPr>
            <p:ph type="subTitle" sz="half" idx="1"/>
          </p:nvPr>
        </p:nvSpPr>
        <p:spPr>
          <a:xfrm>
            <a:off x="807736" y="7355493"/>
            <a:ext cx="20828001" cy="5839143"/>
          </a:xfrm>
          <a:prstGeom prst="rect">
            <a:avLst/>
          </a:prstGeom>
        </p:spPr>
        <p:txBody>
          <a:bodyPr/>
          <a:lstStyle/>
          <a:p>
            <a:pPr algn="l"/>
            <a:r>
              <a:t>We will discuss the basics of:</a:t>
            </a:r>
          </a:p>
          <a:p>
            <a:pPr marL="714374" indent="-714374" algn="l">
              <a:buSzPct val="50000"/>
              <a:buBlip>
                <a:blip r:embed="rId2"/>
              </a:buBlip>
            </a:pPr>
            <a:r>
              <a:t>Generating a composite model SED</a:t>
            </a:r>
          </a:p>
          <a:p>
            <a:pPr marL="714374" indent="-714374" algn="l">
              <a:buSzPct val="50000"/>
              <a:buBlip>
                <a:blip r:embed="rId2"/>
              </a:buBlip>
            </a:pPr>
            <a:r>
              <a:t>Generating an observed SED</a:t>
            </a:r>
          </a:p>
          <a:p>
            <a:pPr marL="714374" indent="-714374" algn="l">
              <a:buSzPct val="50000"/>
              <a:buBlip>
                <a:blip r:embed="rId2"/>
              </a:buBlip>
            </a:pPr>
            <a:r>
              <a:t>Photometric redshifts</a:t>
            </a:r>
          </a:p>
          <a:p>
            <a:pPr marL="714374" indent="-714374" algn="l">
              <a:buSzPct val="50000"/>
              <a:buBlip>
                <a:blip r:embed="rId2"/>
              </a:buBlip>
            </a:pPr>
            <a:r>
              <a:t>SFH parametrisation</a:t>
            </a:r>
          </a:p>
          <a:p>
            <a:pPr marL="714374" indent="-714374" algn="l">
              <a:buSzPct val="50000"/>
              <a:buBlip>
                <a:blip r:embed="rId2"/>
              </a:buBlip>
            </a:pPr>
            <a:r>
              <a:t>Different fitting techniques (exercise)</a:t>
            </a:r>
          </a:p>
        </p:txBody>
      </p:sp>
      <p:sp>
        <p:nvSpPr>
          <p:cNvPr id="184" name="@themiyan"/>
          <p:cNvSpPr txBox="1"/>
          <p:nvPr/>
        </p:nvSpPr>
        <p:spPr>
          <a:xfrm>
            <a:off x="16574225" y="10965138"/>
            <a:ext cx="3804875" cy="968807"/>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400" b="0">
                <a:solidFill>
                  <a:srgbClr val="0242FF"/>
                </a:solidFill>
                <a:latin typeface="Chalkboard"/>
                <a:ea typeface="Chalkboard"/>
                <a:cs typeface="Chalkboard"/>
                <a:sym typeface="Chalkboard"/>
              </a:defRPr>
            </a:lvl1pPr>
          </a:lstStyle>
          <a:p>
            <a:r>
              <a:t>@themiyan</a:t>
            </a:r>
          </a:p>
        </p:txBody>
      </p:sp>
      <p:sp>
        <p:nvSpPr>
          <p:cNvPr id="185" name="Themiya Nanayakkara"/>
          <p:cNvSpPr/>
          <p:nvPr/>
        </p:nvSpPr>
        <p:spPr>
          <a:xfrm>
            <a:off x="12955512" y="9797011"/>
            <a:ext cx="11042301" cy="956107"/>
          </a:xfrm>
          <a:prstGeom prst="rect">
            <a:avLst/>
          </a:prstGeom>
          <a:solidFill>
            <a:srgbClr val="000000"/>
          </a:solidFill>
          <a:ln w="12700">
            <a:solidFill>
              <a:srgbClr val="55D7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defRPr sz="4000" b="0" cap="all" spc="639">
                <a:solidFill>
                  <a:srgbClr val="55D7FF"/>
                </a:solidFill>
                <a:latin typeface="Avenir Medium"/>
                <a:ea typeface="Avenir Medium"/>
                <a:cs typeface="Avenir Medium"/>
                <a:sym typeface="Avenir Medium"/>
              </a:defRPr>
            </a:lvl1pPr>
          </a:lstStyle>
          <a:p>
            <a:r>
              <a:t>Themiya Nanayakkara</a:t>
            </a:r>
          </a:p>
        </p:txBody>
      </p:sp>
      <p:pic>
        <p:nvPicPr>
          <p:cNvPr id="186" name="STRWlogo_white.png" descr="STRWlogo_white.png"/>
          <p:cNvPicPr>
            <a:picLocks noChangeAspect="1"/>
          </p:cNvPicPr>
          <p:nvPr/>
        </p:nvPicPr>
        <p:blipFill>
          <a:blip r:embed="rId3">
            <a:extLst/>
          </a:blip>
          <a:stretch>
            <a:fillRect/>
          </a:stretch>
        </p:blipFill>
        <p:spPr>
          <a:xfrm>
            <a:off x="17709891" y="3714475"/>
            <a:ext cx="5895006" cy="5870516"/>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FH parameterisations"/>
          <p:cNvSpPr txBox="1">
            <a:spLocks noGrp="1"/>
          </p:cNvSpPr>
          <p:nvPr>
            <p:ph type="title"/>
          </p:nvPr>
        </p:nvSpPr>
        <p:spPr>
          <a:xfrm>
            <a:off x="13287644" y="355600"/>
            <a:ext cx="10839568" cy="3213109"/>
          </a:xfrm>
          <a:prstGeom prst="rect">
            <a:avLst/>
          </a:prstGeom>
        </p:spPr>
        <p:txBody>
          <a:bodyPr/>
          <a:lstStyle>
            <a:lvl1pPr defTabSz="742950">
              <a:defRPr sz="10080"/>
            </a:lvl1pPr>
          </a:lstStyle>
          <a:p>
            <a:r>
              <a:t>SFH parameterisations</a:t>
            </a:r>
          </a:p>
        </p:txBody>
      </p:sp>
      <p:pic>
        <p:nvPicPr>
          <p:cNvPr id="218" name="Screenshot 2018-11-28 17.50.51.png" descr="Screenshot 2018-11-28 17.50.51.png"/>
          <p:cNvPicPr>
            <a:picLocks noChangeAspect="1"/>
          </p:cNvPicPr>
          <p:nvPr/>
        </p:nvPicPr>
        <p:blipFill>
          <a:blip r:embed="rId2">
            <a:extLst/>
          </a:blip>
          <a:srcRect l="5193" r="5193" b="20674"/>
          <a:stretch>
            <a:fillRect/>
          </a:stretch>
        </p:blipFill>
        <p:spPr>
          <a:xfrm>
            <a:off x="109894" y="158029"/>
            <a:ext cx="12213613" cy="13399780"/>
          </a:xfrm>
          <a:prstGeom prst="rect">
            <a:avLst/>
          </a:prstGeom>
          <a:ln w="12700">
            <a:miter lim="400000"/>
          </a:ln>
        </p:spPr>
      </p:pic>
      <p:sp>
        <p:nvSpPr>
          <p:cNvPr id="219" name="Can be parametrised using parametric or non-parametric models…"/>
          <p:cNvSpPr txBox="1">
            <a:spLocks noGrp="1"/>
          </p:cNvSpPr>
          <p:nvPr>
            <p:ph type="body" sz="half" idx="1"/>
          </p:nvPr>
        </p:nvSpPr>
        <p:spPr>
          <a:xfrm>
            <a:off x="13341998" y="3829232"/>
            <a:ext cx="10730860" cy="9279518"/>
          </a:xfrm>
          <a:prstGeom prst="rect">
            <a:avLst/>
          </a:prstGeom>
        </p:spPr>
        <p:txBody>
          <a:bodyPr/>
          <a:lstStyle/>
          <a:p>
            <a:r>
              <a:t>Can be parametrised using parametric or non-parametric models</a:t>
            </a:r>
          </a:p>
          <a:p>
            <a:r>
              <a:t>Non-parametric models may look closer to `real` SFH but hard to constrain due to the increased number of free parameters</a:t>
            </a:r>
          </a:p>
        </p:txBody>
      </p:sp>
      <p:pic>
        <p:nvPicPr>
          <p:cNvPr id="220" name="Screenshot 2018-11-28 19.31.24.png" descr="Screenshot 2018-11-28 19.31.24.png"/>
          <p:cNvPicPr>
            <a:picLocks noChangeAspect="1"/>
          </p:cNvPicPr>
          <p:nvPr/>
        </p:nvPicPr>
        <p:blipFill>
          <a:blip r:embed="rId3">
            <a:extLst/>
          </a:blip>
          <a:srcRect b="34335"/>
          <a:stretch>
            <a:fillRect/>
          </a:stretch>
        </p:blipFill>
        <p:spPr>
          <a:xfrm>
            <a:off x="10873784" y="3829323"/>
            <a:ext cx="13350735" cy="9279465"/>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 grpId="1"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SFH parameterisations"/>
          <p:cNvSpPr txBox="1">
            <a:spLocks noGrp="1"/>
          </p:cNvSpPr>
          <p:nvPr>
            <p:ph type="title"/>
          </p:nvPr>
        </p:nvSpPr>
        <p:spPr>
          <a:prstGeom prst="rect">
            <a:avLst/>
          </a:prstGeom>
        </p:spPr>
        <p:txBody>
          <a:bodyPr/>
          <a:lstStyle/>
          <a:p>
            <a:r>
              <a:t>SFH parameterisations</a:t>
            </a:r>
          </a:p>
        </p:txBody>
      </p:sp>
      <p:sp>
        <p:nvSpPr>
          <p:cNvPr id="223" name="It is not easy to reproduce the input SFH parametrisation"/>
          <p:cNvSpPr txBox="1">
            <a:spLocks noGrp="1"/>
          </p:cNvSpPr>
          <p:nvPr>
            <p:ph type="body" sz="half" idx="1"/>
          </p:nvPr>
        </p:nvSpPr>
        <p:spPr>
          <a:xfrm>
            <a:off x="14932629" y="3149600"/>
            <a:ext cx="9213101" cy="10161920"/>
          </a:xfrm>
          <a:prstGeom prst="rect">
            <a:avLst/>
          </a:prstGeom>
        </p:spPr>
        <p:txBody>
          <a:bodyPr/>
          <a:lstStyle/>
          <a:p>
            <a:r>
              <a:t>It is not easy to reproduce the input SFH parametrisation</a:t>
            </a:r>
          </a:p>
        </p:txBody>
      </p:sp>
      <p:pic>
        <p:nvPicPr>
          <p:cNvPr id="224" name="Screenshot 2018-11-28 17.53.12.png" descr="Screenshot 2018-11-28 17.53.12.png"/>
          <p:cNvPicPr>
            <a:picLocks noChangeAspect="1"/>
          </p:cNvPicPr>
          <p:nvPr/>
        </p:nvPicPr>
        <p:blipFill>
          <a:blip r:embed="rId2">
            <a:extLst/>
          </a:blip>
          <a:srcRect l="2265" r="4469"/>
          <a:stretch>
            <a:fillRect/>
          </a:stretch>
        </p:blipFill>
        <p:spPr>
          <a:xfrm>
            <a:off x="-5968" y="2914162"/>
            <a:ext cx="14365908" cy="10806569"/>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Fitting techniques used by different fitting techniques"/>
          <p:cNvSpPr txBox="1">
            <a:spLocks noGrp="1"/>
          </p:cNvSpPr>
          <p:nvPr>
            <p:ph type="title"/>
          </p:nvPr>
        </p:nvSpPr>
        <p:spPr>
          <a:xfrm>
            <a:off x="446896" y="355600"/>
            <a:ext cx="23490208" cy="2286000"/>
          </a:xfrm>
          <a:prstGeom prst="rect">
            <a:avLst/>
          </a:prstGeom>
        </p:spPr>
        <p:txBody>
          <a:bodyPr/>
          <a:lstStyle>
            <a:lvl1pPr defTabSz="544830">
              <a:defRPr sz="7392"/>
            </a:lvl1pPr>
          </a:lstStyle>
          <a:p>
            <a:r>
              <a:t>Fitting techniques used by different fitting techniques</a:t>
            </a:r>
          </a:p>
        </p:txBody>
      </p:sp>
      <p:sp>
        <p:nvSpPr>
          <p:cNvPr id="227" name="Spectral indices…"/>
          <p:cNvSpPr txBox="1">
            <a:spLocks noGrp="1"/>
          </p:cNvSpPr>
          <p:nvPr>
            <p:ph type="body" idx="1"/>
          </p:nvPr>
        </p:nvSpPr>
        <p:spPr>
          <a:prstGeom prst="rect">
            <a:avLst/>
          </a:prstGeom>
        </p:spPr>
        <p:txBody>
          <a:bodyPr/>
          <a:lstStyle/>
          <a:p>
            <a:r>
              <a:t>Spectral indices</a:t>
            </a:r>
          </a:p>
          <a:p>
            <a:r>
              <a:t>PCA</a:t>
            </a:r>
          </a:p>
          <a:p>
            <a:r>
              <a:t>Spectral fitting by inversion</a:t>
            </a:r>
          </a:p>
          <a:p>
            <a:r>
              <a:t>Bayesian </a:t>
            </a:r>
          </a:p>
          <a:p>
            <a:pPr marL="0" indent="0">
              <a:buSzTx/>
              <a:buNone/>
            </a:pPr>
            <a:r>
              <a:t>Read Section 4 in Walcher et al,. 2011 </a:t>
            </a:r>
            <a:r>
              <a:rPr u="sng">
                <a:hlinkClick r:id="rId2"/>
              </a:rPr>
              <a:t>https://ui.adsabs.harvard.edu/#abs/2011Ap&amp;SS.331....1W/abstract</a:t>
            </a:r>
            <a:r>
              <a:t> </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Typically inferred properties"/>
          <p:cNvSpPr txBox="1">
            <a:spLocks noGrp="1"/>
          </p:cNvSpPr>
          <p:nvPr>
            <p:ph type="title"/>
          </p:nvPr>
        </p:nvSpPr>
        <p:spPr>
          <a:prstGeom prst="rect">
            <a:avLst/>
          </a:prstGeom>
        </p:spPr>
        <p:txBody>
          <a:bodyPr/>
          <a:lstStyle/>
          <a:p>
            <a:r>
              <a:t>Typically inferred properties </a:t>
            </a:r>
          </a:p>
        </p:txBody>
      </p:sp>
      <p:sp>
        <p:nvSpPr>
          <p:cNvPr id="230" name="Photometric redshifts…"/>
          <p:cNvSpPr txBox="1">
            <a:spLocks noGrp="1"/>
          </p:cNvSpPr>
          <p:nvPr>
            <p:ph type="body" idx="1"/>
          </p:nvPr>
        </p:nvSpPr>
        <p:spPr>
          <a:prstGeom prst="rect">
            <a:avLst/>
          </a:prstGeom>
        </p:spPr>
        <p:txBody>
          <a:bodyPr/>
          <a:lstStyle/>
          <a:p>
            <a:pPr marL="977900" lvl="1" indent="-488950" defTabSz="635634">
              <a:spcBef>
                <a:spcPts val="4500"/>
              </a:spcBef>
              <a:buSzPct val="50000"/>
              <a:buBlip>
                <a:blip r:embed="rId2"/>
              </a:buBlip>
              <a:defRPr sz="3696"/>
            </a:pPr>
            <a:r>
              <a:t>Photometric redshifts</a:t>
            </a:r>
          </a:p>
          <a:p>
            <a:pPr marL="977900" lvl="1" indent="-488950" defTabSz="635634">
              <a:spcBef>
                <a:spcPts val="4500"/>
              </a:spcBef>
              <a:buSzPct val="50000"/>
              <a:buBlip>
                <a:blip r:embed="rId2"/>
              </a:buBlip>
              <a:defRPr sz="3696"/>
            </a:pPr>
            <a:r>
              <a:t>Stellar mass</a:t>
            </a:r>
          </a:p>
          <a:p>
            <a:pPr marL="977900" lvl="1" indent="-488950" defTabSz="635634">
              <a:spcBef>
                <a:spcPts val="4500"/>
              </a:spcBef>
              <a:buSzPct val="50000"/>
              <a:buBlip>
                <a:blip r:embed="rId2"/>
              </a:buBlip>
              <a:defRPr sz="3696"/>
            </a:pPr>
            <a:r>
              <a:t>SFR and SFH</a:t>
            </a:r>
          </a:p>
          <a:p>
            <a:pPr marL="977900" lvl="1" indent="-488950" defTabSz="635634">
              <a:spcBef>
                <a:spcPts val="4500"/>
              </a:spcBef>
              <a:buSzPct val="50000"/>
              <a:buBlip>
                <a:blip r:embed="rId2"/>
              </a:buBlip>
              <a:defRPr sz="3696"/>
            </a:pPr>
            <a:r>
              <a:t>Dust extinction</a:t>
            </a:r>
          </a:p>
          <a:p>
            <a:pPr marL="977900" lvl="1" indent="-488950" defTabSz="635634">
              <a:spcBef>
                <a:spcPts val="4500"/>
              </a:spcBef>
              <a:buSzPct val="50000"/>
              <a:buBlip>
                <a:blip r:embed="rId2"/>
              </a:buBlip>
              <a:defRPr sz="3696"/>
            </a:pPr>
            <a:r>
              <a:t>Metallicity</a:t>
            </a:r>
          </a:p>
          <a:p>
            <a:pPr marL="977900" lvl="1" indent="-488950" defTabSz="635634">
              <a:spcBef>
                <a:spcPts val="4500"/>
              </a:spcBef>
              <a:buSzPct val="50000"/>
              <a:buBlip>
                <a:blip r:embed="rId2"/>
              </a:buBlip>
              <a:defRPr sz="3696"/>
            </a:pPr>
            <a:r>
              <a:t>Age</a:t>
            </a:r>
          </a:p>
          <a:p>
            <a:pPr marL="0" indent="0" defTabSz="635634">
              <a:spcBef>
                <a:spcPts val="4500"/>
              </a:spcBef>
              <a:buSzTx/>
              <a:buNone/>
              <a:defRPr sz="3696"/>
            </a:pPr>
            <a:r>
              <a:t>Note: Derived properties may suffer from strong degeneracies, therefore need to take values with a grain of salt. </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4" name="Screenshot 2016-08-14 00.43.20.png"/>
          <p:cNvGrpSpPr/>
          <p:nvPr/>
        </p:nvGrpSpPr>
        <p:grpSpPr>
          <a:xfrm>
            <a:off x="77758" y="9006538"/>
            <a:ext cx="7067221" cy="4810699"/>
            <a:chOff x="0" y="0"/>
            <a:chExt cx="7067220" cy="4810697"/>
          </a:xfrm>
        </p:grpSpPr>
        <p:pic>
          <p:nvPicPr>
            <p:cNvPr id="233" name="Screenshot 2016-08-14 00.43.20.png" descr="Screenshot 2016-08-14 00.43.20.png"/>
            <p:cNvPicPr>
              <a:picLocks noChangeAspect="1"/>
            </p:cNvPicPr>
            <p:nvPr/>
          </p:nvPicPr>
          <p:blipFill>
            <a:blip r:embed="rId2">
              <a:extLst/>
            </a:blip>
            <a:stretch>
              <a:fillRect/>
            </a:stretch>
          </p:blipFill>
          <p:spPr>
            <a:xfrm>
              <a:off x="127000" y="88900"/>
              <a:ext cx="6813221" cy="4480498"/>
            </a:xfrm>
            <a:prstGeom prst="rect">
              <a:avLst/>
            </a:prstGeom>
            <a:ln>
              <a:noFill/>
            </a:ln>
            <a:effectLst/>
          </p:spPr>
        </p:pic>
        <p:pic>
          <p:nvPicPr>
            <p:cNvPr id="232" name="Screenshot 2016-08-14 00.43.20.png" descr="Screenshot 2016-08-14 00.43.20.png"/>
            <p:cNvPicPr>
              <a:picLocks/>
            </p:cNvPicPr>
            <p:nvPr/>
          </p:nvPicPr>
          <p:blipFill>
            <a:blip r:embed="rId3">
              <a:extLst/>
            </a:blip>
            <a:stretch>
              <a:fillRect/>
            </a:stretch>
          </p:blipFill>
          <p:spPr>
            <a:xfrm>
              <a:off x="0" y="0"/>
              <a:ext cx="7067221" cy="4810698"/>
            </a:xfrm>
            <a:prstGeom prst="rect">
              <a:avLst/>
            </a:prstGeom>
            <a:effectLst/>
          </p:spPr>
        </p:pic>
      </p:grpSp>
      <p:sp>
        <p:nvSpPr>
          <p:cNvPr id="235" name="Multi-wavelength survey of the universe…"/>
          <p:cNvSpPr txBox="1"/>
          <p:nvPr/>
        </p:nvSpPr>
        <p:spPr>
          <a:xfrm>
            <a:off x="327736" y="2937465"/>
            <a:ext cx="10918900" cy="32202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304800" indent="-304800" algn="l" defTabSz="457200">
              <a:buClr>
                <a:srgbClr val="646464"/>
              </a:buClr>
              <a:buSzPct val="90000"/>
              <a:buChar char="•"/>
              <a:defRPr sz="3300" b="0">
                <a:latin typeface="Chalkboard"/>
                <a:ea typeface="Chalkboard"/>
                <a:cs typeface="Chalkboard"/>
                <a:sym typeface="Chalkboard"/>
              </a:defRPr>
            </a:pPr>
            <a:r>
              <a:t>Multi-wavelength survey of the universe</a:t>
            </a:r>
          </a:p>
          <a:p>
            <a:pPr marL="304800" indent="-304800" algn="l" defTabSz="457200">
              <a:buClr>
                <a:srgbClr val="646464"/>
              </a:buClr>
              <a:buSzPct val="90000"/>
              <a:buChar char="•"/>
              <a:defRPr sz="3300" b="0">
                <a:latin typeface="Chalkboard"/>
                <a:ea typeface="Chalkboard"/>
                <a:cs typeface="Chalkboard"/>
                <a:sym typeface="Chalkboard"/>
              </a:defRPr>
            </a:pPr>
            <a:r>
              <a:t>Uses narrow band imaging to constrain photometric redshifts</a:t>
            </a:r>
          </a:p>
          <a:p>
            <a:pPr marL="304800" indent="-304800" algn="l" defTabSz="457200">
              <a:buClr>
                <a:srgbClr val="646464"/>
              </a:buClr>
              <a:buSzPct val="90000"/>
              <a:buChar char="•"/>
              <a:defRPr sz="3300" b="0">
                <a:latin typeface="Chalkboard"/>
                <a:ea typeface="Chalkboard"/>
                <a:cs typeface="Chalkboard"/>
                <a:sym typeface="Chalkboard"/>
              </a:defRPr>
            </a:pPr>
            <a:r>
              <a:t>45 nights on Magellan: FourStar </a:t>
            </a:r>
          </a:p>
          <a:p>
            <a:pPr marL="304800" indent="-304800" algn="l" defTabSz="457200">
              <a:buClr>
                <a:srgbClr val="646464"/>
              </a:buClr>
              <a:buSzPct val="90000"/>
              <a:buChar char="•"/>
              <a:defRPr sz="3300" b="0">
                <a:latin typeface="Chalkboard"/>
                <a:ea typeface="Chalkboard"/>
                <a:cs typeface="Chalkboard"/>
                <a:sym typeface="Chalkboard"/>
              </a:defRPr>
            </a:pPr>
            <a:r>
              <a:t> 3 HST legacy fields: COSMOS, CDFS and UDS of 11’ X 11’ FOV</a:t>
            </a:r>
          </a:p>
        </p:txBody>
      </p:sp>
      <p:pic>
        <p:nvPicPr>
          <p:cNvPr id="237" name="Screenshot 2016-08-12 07.36.13.png" descr="Screenshot 2016-08-12 07.36.13.png"/>
          <p:cNvPicPr>
            <a:picLocks noChangeAspect="1"/>
          </p:cNvPicPr>
          <p:nvPr/>
        </p:nvPicPr>
        <p:blipFill>
          <a:blip r:embed="rId4">
            <a:extLst/>
          </a:blip>
          <a:srcRect t="31900" b="33534"/>
          <a:stretch>
            <a:fillRect/>
          </a:stretch>
        </p:blipFill>
        <p:spPr>
          <a:xfrm>
            <a:off x="170996" y="6317084"/>
            <a:ext cx="11492384" cy="2529920"/>
          </a:xfrm>
          <a:prstGeom prst="rect">
            <a:avLst/>
          </a:prstGeom>
          <a:ln w="12700">
            <a:miter lim="400000"/>
          </a:ln>
        </p:spPr>
      </p:pic>
      <p:grpSp>
        <p:nvGrpSpPr>
          <p:cNvPr id="240" name="Screenshot 2016-08-14 00.39.58.png"/>
          <p:cNvGrpSpPr/>
          <p:nvPr/>
        </p:nvGrpSpPr>
        <p:grpSpPr>
          <a:xfrm>
            <a:off x="227353" y="154295"/>
            <a:ext cx="14706601" cy="2400301"/>
            <a:chOff x="0" y="0"/>
            <a:chExt cx="14706600" cy="2400300"/>
          </a:xfrm>
        </p:grpSpPr>
        <p:pic>
          <p:nvPicPr>
            <p:cNvPr id="239" name="Screenshot 2016-08-14 00.39.58.png" descr="Screenshot 2016-08-14 00.39.58.png"/>
            <p:cNvPicPr>
              <a:picLocks noChangeAspect="1"/>
            </p:cNvPicPr>
            <p:nvPr/>
          </p:nvPicPr>
          <p:blipFill>
            <a:blip r:embed="rId5">
              <a:extLst/>
            </a:blip>
            <a:stretch>
              <a:fillRect/>
            </a:stretch>
          </p:blipFill>
          <p:spPr>
            <a:xfrm>
              <a:off x="127000" y="88900"/>
              <a:ext cx="14452600" cy="2070100"/>
            </a:xfrm>
            <a:prstGeom prst="rect">
              <a:avLst/>
            </a:prstGeom>
            <a:ln>
              <a:noFill/>
            </a:ln>
            <a:effectLst/>
          </p:spPr>
        </p:pic>
        <p:pic>
          <p:nvPicPr>
            <p:cNvPr id="238" name="Screenshot 2016-08-14 00.39.58.png" descr="Screenshot 2016-08-14 00.39.58.png"/>
            <p:cNvPicPr>
              <a:picLocks/>
            </p:cNvPicPr>
            <p:nvPr/>
          </p:nvPicPr>
          <p:blipFill>
            <a:blip r:embed="rId6">
              <a:extLst/>
            </a:blip>
            <a:stretch>
              <a:fillRect/>
            </a:stretch>
          </p:blipFill>
          <p:spPr>
            <a:xfrm>
              <a:off x="0" y="0"/>
              <a:ext cx="14706600" cy="2400300"/>
            </a:xfrm>
            <a:prstGeom prst="rect">
              <a:avLst/>
            </a:prstGeom>
            <a:effectLst/>
          </p:spPr>
        </p:pic>
      </p:grpSp>
      <p:pic>
        <p:nvPicPr>
          <p:cNvPr id="12" name="Picture 11">
            <a:extLst>
              <a:ext uri="{FF2B5EF4-FFF2-40B4-BE49-F238E27FC236}">
                <a16:creationId xmlns:a16="http://schemas.microsoft.com/office/drawing/2014/main" id="{069A2722-4C3B-624A-B34C-D609C3F45BF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45715" y="3678382"/>
            <a:ext cx="11997343" cy="9473406"/>
          </a:xfrm>
          <a:prstGeom prst="rect">
            <a:avLst/>
          </a:prstGeom>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Photometric redshifts"/>
          <p:cNvSpPr txBox="1">
            <a:spLocks noGrp="1"/>
          </p:cNvSpPr>
          <p:nvPr>
            <p:ph type="title"/>
          </p:nvPr>
        </p:nvSpPr>
        <p:spPr>
          <a:xfrm>
            <a:off x="1689100" y="-504407"/>
            <a:ext cx="21005800" cy="2286001"/>
          </a:xfrm>
          <a:prstGeom prst="rect">
            <a:avLst/>
          </a:prstGeom>
        </p:spPr>
        <p:txBody>
          <a:bodyPr/>
          <a:lstStyle/>
          <a:p>
            <a:r>
              <a:t>Photometric redshifts</a:t>
            </a:r>
          </a:p>
        </p:txBody>
      </p:sp>
      <p:pic>
        <p:nvPicPr>
          <p:cNvPr id="243" name="Screenshot 2018-11-28 20.17.27.png" descr="Screenshot 2018-11-28 20.17.27.png"/>
          <p:cNvPicPr>
            <a:picLocks noChangeAspect="1"/>
          </p:cNvPicPr>
          <p:nvPr/>
        </p:nvPicPr>
        <p:blipFill>
          <a:blip r:embed="rId2">
            <a:extLst/>
          </a:blip>
          <a:stretch>
            <a:fillRect/>
          </a:stretch>
        </p:blipFill>
        <p:spPr>
          <a:xfrm>
            <a:off x="3407702" y="1415042"/>
            <a:ext cx="17568596" cy="3909088"/>
          </a:xfrm>
          <a:prstGeom prst="rect">
            <a:avLst/>
          </a:prstGeom>
          <a:ln w="12700">
            <a:miter lim="400000"/>
          </a:ln>
        </p:spPr>
      </p:pic>
      <p:pic>
        <p:nvPicPr>
          <p:cNvPr id="244" name="sed_redshifter_v0.2.gif" descr="sed_redshifter_v0.2.gif"/>
          <p:cNvPicPr>
            <a:picLocks/>
          </p:cNvPicPr>
          <p:nvPr/>
        </p:nvPicPr>
        <p:blipFill>
          <a:blip r:embed="rId3">
            <a:extLst/>
          </a:blip>
          <a:stretch>
            <a:fillRect/>
          </a:stretch>
        </p:blipFill>
        <p:spPr>
          <a:xfrm>
            <a:off x="3407702" y="5655343"/>
            <a:ext cx="17568596" cy="7985726"/>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6" name="Image" descr="Image"/>
          <p:cNvPicPr>
            <a:picLocks noChangeAspect="1"/>
          </p:cNvPicPr>
          <p:nvPr/>
        </p:nvPicPr>
        <p:blipFill>
          <a:blip r:embed="rId2">
            <a:extLst/>
          </a:blip>
          <a:srcRect l="10139" t="9976" r="14160" b="13759"/>
          <a:stretch>
            <a:fillRect/>
          </a:stretch>
        </p:blipFill>
        <p:spPr>
          <a:xfrm>
            <a:off x="9723318" y="3360600"/>
            <a:ext cx="8263642" cy="6243860"/>
          </a:xfrm>
          <a:prstGeom prst="rect">
            <a:avLst/>
          </a:prstGeom>
          <a:ln w="12700">
            <a:miter lim="400000"/>
          </a:ln>
        </p:spPr>
      </p:pic>
      <p:pic>
        <p:nvPicPr>
          <p:cNvPr id="247" name="Image" descr="Image"/>
          <p:cNvPicPr>
            <a:picLocks noChangeAspect="1"/>
          </p:cNvPicPr>
          <p:nvPr/>
        </p:nvPicPr>
        <p:blipFill>
          <a:blip r:embed="rId2">
            <a:extLst/>
          </a:blip>
          <a:srcRect l="10139" t="9976" r="14160" b="13759"/>
          <a:stretch>
            <a:fillRect/>
          </a:stretch>
        </p:blipFill>
        <p:spPr>
          <a:xfrm>
            <a:off x="16618271" y="7344800"/>
            <a:ext cx="8263642" cy="6243861"/>
          </a:xfrm>
          <a:prstGeom prst="rect">
            <a:avLst/>
          </a:prstGeom>
          <a:ln w="12700">
            <a:miter lim="400000"/>
          </a:ln>
        </p:spPr>
      </p:pic>
      <p:pic>
        <p:nvPicPr>
          <p:cNvPr id="248" name="Image" descr="Image"/>
          <p:cNvPicPr>
            <a:picLocks noChangeAspect="1"/>
          </p:cNvPicPr>
          <p:nvPr/>
        </p:nvPicPr>
        <p:blipFill>
          <a:blip r:embed="rId2">
            <a:extLst/>
          </a:blip>
          <a:srcRect l="10139" t="9976" r="14160" b="13759"/>
          <a:stretch>
            <a:fillRect/>
          </a:stretch>
        </p:blipFill>
        <p:spPr>
          <a:xfrm>
            <a:off x="4410465" y="7560991"/>
            <a:ext cx="8263643" cy="6243860"/>
          </a:xfrm>
          <a:prstGeom prst="rect">
            <a:avLst/>
          </a:prstGeom>
          <a:ln w="12700">
            <a:miter lim="400000"/>
          </a:ln>
        </p:spPr>
      </p:pic>
      <p:pic>
        <p:nvPicPr>
          <p:cNvPr id="249" name="Image" descr="Image"/>
          <p:cNvPicPr>
            <a:picLocks noChangeAspect="1"/>
          </p:cNvPicPr>
          <p:nvPr/>
        </p:nvPicPr>
        <p:blipFill>
          <a:blip r:embed="rId2">
            <a:extLst/>
          </a:blip>
          <a:srcRect l="10139" t="9976" r="14160" b="13759"/>
          <a:stretch>
            <a:fillRect/>
          </a:stretch>
        </p:blipFill>
        <p:spPr>
          <a:xfrm>
            <a:off x="8060134" y="-503800"/>
            <a:ext cx="8263642" cy="6243861"/>
          </a:xfrm>
          <a:prstGeom prst="rect">
            <a:avLst/>
          </a:prstGeom>
          <a:ln w="12700">
            <a:miter lim="400000"/>
          </a:ln>
        </p:spPr>
      </p:pic>
      <p:pic>
        <p:nvPicPr>
          <p:cNvPr id="250" name="Image" descr="Image"/>
          <p:cNvPicPr>
            <a:picLocks noChangeAspect="1"/>
          </p:cNvPicPr>
          <p:nvPr/>
        </p:nvPicPr>
        <p:blipFill>
          <a:blip r:embed="rId2">
            <a:extLst/>
          </a:blip>
          <a:srcRect l="10139" t="9976" r="14160" b="13759"/>
          <a:stretch>
            <a:fillRect/>
          </a:stretch>
        </p:blipFill>
        <p:spPr>
          <a:xfrm>
            <a:off x="-75422" y="5757300"/>
            <a:ext cx="8263642" cy="6243861"/>
          </a:xfrm>
          <a:prstGeom prst="rect">
            <a:avLst/>
          </a:prstGeom>
          <a:ln w="12700">
            <a:miter lim="400000"/>
          </a:ln>
        </p:spPr>
      </p:pic>
      <p:pic>
        <p:nvPicPr>
          <p:cNvPr id="251" name="Image" descr="Image"/>
          <p:cNvPicPr>
            <a:picLocks noChangeAspect="1"/>
          </p:cNvPicPr>
          <p:nvPr/>
        </p:nvPicPr>
        <p:blipFill>
          <a:blip r:embed="rId2">
            <a:extLst/>
          </a:blip>
          <a:srcRect l="10139" t="9976" r="14160" b="13759"/>
          <a:stretch>
            <a:fillRect/>
          </a:stretch>
        </p:blipFill>
        <p:spPr>
          <a:xfrm>
            <a:off x="-75422" y="-139652"/>
            <a:ext cx="8263642" cy="6243861"/>
          </a:xfrm>
          <a:prstGeom prst="rect">
            <a:avLst/>
          </a:prstGeom>
          <a:ln w="12700">
            <a:miter lim="400000"/>
          </a:ln>
        </p:spPr>
      </p:pic>
      <p:pic>
        <p:nvPicPr>
          <p:cNvPr id="252" name="Image" descr="Image"/>
          <p:cNvPicPr>
            <a:picLocks noChangeAspect="1"/>
          </p:cNvPicPr>
          <p:nvPr/>
        </p:nvPicPr>
        <p:blipFill>
          <a:blip r:embed="rId2">
            <a:extLst/>
          </a:blip>
          <a:srcRect l="10139" t="9976" r="14160" b="13759"/>
          <a:stretch>
            <a:fillRect/>
          </a:stretch>
        </p:blipFill>
        <p:spPr>
          <a:xfrm>
            <a:off x="8974018" y="7560991"/>
            <a:ext cx="8263642" cy="6243860"/>
          </a:xfrm>
          <a:prstGeom prst="rect">
            <a:avLst/>
          </a:prstGeom>
          <a:ln w="12700">
            <a:miter lim="400000"/>
          </a:ln>
        </p:spPr>
      </p:pic>
      <p:pic>
        <p:nvPicPr>
          <p:cNvPr id="253" name="Image" descr="Image"/>
          <p:cNvPicPr>
            <a:picLocks noChangeAspect="1"/>
          </p:cNvPicPr>
          <p:nvPr/>
        </p:nvPicPr>
        <p:blipFill>
          <a:blip r:embed="rId2">
            <a:extLst/>
          </a:blip>
          <a:srcRect l="10139" t="9976" r="14160" b="13759"/>
          <a:stretch>
            <a:fillRect/>
          </a:stretch>
        </p:blipFill>
        <p:spPr>
          <a:xfrm>
            <a:off x="3975878" y="1363100"/>
            <a:ext cx="8263642" cy="6243861"/>
          </a:xfrm>
          <a:prstGeom prst="rect">
            <a:avLst/>
          </a:prstGeom>
          <a:ln w="12700">
            <a:miter lim="400000"/>
          </a:ln>
        </p:spPr>
      </p:pic>
      <p:pic>
        <p:nvPicPr>
          <p:cNvPr id="254" name="Image" descr="Image"/>
          <p:cNvPicPr>
            <a:picLocks noChangeAspect="1"/>
          </p:cNvPicPr>
          <p:nvPr/>
        </p:nvPicPr>
        <p:blipFill>
          <a:blip r:embed="rId2">
            <a:extLst/>
          </a:blip>
          <a:srcRect l="10139" t="9976" r="14160" b="13759"/>
          <a:stretch>
            <a:fillRect/>
          </a:stretch>
        </p:blipFill>
        <p:spPr>
          <a:xfrm>
            <a:off x="16279156" y="1502800"/>
            <a:ext cx="8263643" cy="6243861"/>
          </a:xfrm>
          <a:prstGeom prst="rect">
            <a:avLst/>
          </a:prstGeom>
          <a:ln w="12700">
            <a:miter lim="400000"/>
          </a:ln>
        </p:spPr>
      </p:pic>
      <p:pic>
        <p:nvPicPr>
          <p:cNvPr id="255" name="Image" descr="Image"/>
          <p:cNvPicPr>
            <a:picLocks noChangeAspect="1"/>
          </p:cNvPicPr>
          <p:nvPr/>
        </p:nvPicPr>
        <p:blipFill>
          <a:blip r:embed="rId2">
            <a:extLst/>
          </a:blip>
          <a:srcRect l="10139" t="9976" r="14160" b="13759"/>
          <a:stretch>
            <a:fillRect/>
          </a:stretch>
        </p:blipFill>
        <p:spPr>
          <a:xfrm>
            <a:off x="16161436" y="7748587"/>
            <a:ext cx="8263643" cy="6243861"/>
          </a:xfrm>
          <a:prstGeom prst="rect">
            <a:avLst/>
          </a:prstGeom>
          <a:ln w="12700">
            <a:miter lim="400000"/>
          </a:ln>
        </p:spPr>
      </p:pic>
      <p:pic>
        <p:nvPicPr>
          <p:cNvPr id="256" name="Image" descr="Image"/>
          <p:cNvPicPr>
            <a:picLocks noChangeAspect="1"/>
          </p:cNvPicPr>
          <p:nvPr/>
        </p:nvPicPr>
        <p:blipFill>
          <a:blip r:embed="rId2">
            <a:extLst/>
          </a:blip>
          <a:srcRect l="10139" t="9976" r="14160" b="13759"/>
          <a:stretch>
            <a:fillRect/>
          </a:stretch>
        </p:blipFill>
        <p:spPr>
          <a:xfrm>
            <a:off x="-194521" y="9208833"/>
            <a:ext cx="6130949" cy="4632436"/>
          </a:xfrm>
          <a:prstGeom prst="rect">
            <a:avLst/>
          </a:prstGeom>
          <a:ln w="12700">
            <a:miter lim="400000"/>
          </a:ln>
        </p:spPr>
      </p:pic>
      <p:pic>
        <p:nvPicPr>
          <p:cNvPr id="257" name="Image" descr="Image"/>
          <p:cNvPicPr>
            <a:picLocks noChangeAspect="1"/>
          </p:cNvPicPr>
          <p:nvPr/>
        </p:nvPicPr>
        <p:blipFill>
          <a:blip r:embed="rId2">
            <a:extLst/>
          </a:blip>
          <a:srcRect l="10139" t="9976" r="14160" b="13759"/>
          <a:stretch>
            <a:fillRect/>
          </a:stretch>
        </p:blipFill>
        <p:spPr>
          <a:xfrm>
            <a:off x="16279156" y="-139652"/>
            <a:ext cx="8263643" cy="6243861"/>
          </a:xfrm>
          <a:prstGeom prst="rect">
            <a:avLst/>
          </a:prstGeom>
          <a:ln w="12700">
            <a:miter lim="400000"/>
          </a:ln>
        </p:spPr>
      </p:pic>
      <p:grpSp>
        <p:nvGrpSpPr>
          <p:cNvPr id="262" name="Group"/>
          <p:cNvGrpSpPr/>
          <p:nvPr/>
        </p:nvGrpSpPr>
        <p:grpSpPr>
          <a:xfrm rot="21300000">
            <a:off x="10107612" y="8510129"/>
            <a:ext cx="6959796" cy="5074354"/>
            <a:chOff x="-147149" y="-220643"/>
            <a:chExt cx="6959794" cy="5074352"/>
          </a:xfrm>
        </p:grpSpPr>
        <p:grpSp>
          <p:nvGrpSpPr>
            <p:cNvPr id="260" name="droppedImage.png"/>
            <p:cNvGrpSpPr/>
            <p:nvPr/>
          </p:nvGrpSpPr>
          <p:grpSpPr>
            <a:xfrm rot="16320000">
              <a:off x="912668" y="-1080975"/>
              <a:ext cx="4840160" cy="6795016"/>
              <a:chOff x="0" y="0"/>
              <a:chExt cx="4840159" cy="6795015"/>
            </a:xfrm>
          </p:grpSpPr>
          <p:pic>
            <p:nvPicPr>
              <p:cNvPr id="259" name="droppedImage.png" descr="droppedImage.png"/>
              <p:cNvPicPr>
                <a:picLocks noChangeAspect="1"/>
              </p:cNvPicPr>
              <p:nvPr/>
            </p:nvPicPr>
            <p:blipFill>
              <a:blip r:embed="rId3">
                <a:extLst/>
              </a:blip>
              <a:stretch>
                <a:fillRect/>
              </a:stretch>
            </p:blipFill>
            <p:spPr>
              <a:xfrm>
                <a:off x="215900" y="139700"/>
                <a:ext cx="4408360" cy="6236216"/>
              </a:xfrm>
              <a:prstGeom prst="rect">
                <a:avLst/>
              </a:prstGeom>
              <a:ln>
                <a:noFill/>
              </a:ln>
              <a:effectLst/>
            </p:spPr>
          </p:pic>
          <p:pic>
            <p:nvPicPr>
              <p:cNvPr id="258" name="droppedImage.png" descr="droppedImage.png"/>
              <p:cNvPicPr>
                <a:picLocks/>
              </p:cNvPicPr>
              <p:nvPr/>
            </p:nvPicPr>
            <p:blipFill>
              <a:blip r:embed="rId4">
                <a:extLst/>
              </a:blip>
              <a:stretch>
                <a:fillRect/>
              </a:stretch>
            </p:blipFill>
            <p:spPr>
              <a:xfrm>
                <a:off x="0" y="0"/>
                <a:ext cx="4840160" cy="6795016"/>
              </a:xfrm>
              <a:prstGeom prst="rect">
                <a:avLst/>
              </a:prstGeom>
              <a:effectLst/>
            </p:spPr>
          </p:pic>
        </p:grpSp>
        <p:sp>
          <p:nvSpPr>
            <p:cNvPr id="261" name="Herschel"/>
            <p:cNvSpPr txBox="1"/>
            <p:nvPr/>
          </p:nvSpPr>
          <p:spPr>
            <a:xfrm rot="120000">
              <a:off x="190342" y="3541118"/>
              <a:ext cx="2901191" cy="8393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l" defTabSz="584200">
                <a:defRPr sz="3600" b="0">
                  <a:solidFill>
                    <a:srgbClr val="000000"/>
                  </a:solidFill>
                  <a:latin typeface="Chalkboard"/>
                  <a:ea typeface="Chalkboard"/>
                  <a:cs typeface="Chalkboard"/>
                  <a:sym typeface="Chalkboard"/>
                </a:defRPr>
              </a:lvl1pPr>
            </a:lstStyle>
            <a:p>
              <a:r>
                <a:t>Herschel</a:t>
              </a:r>
            </a:p>
          </p:txBody>
        </p:sp>
      </p:grpSp>
      <p:grpSp>
        <p:nvGrpSpPr>
          <p:cNvPr id="267" name="Group"/>
          <p:cNvGrpSpPr/>
          <p:nvPr/>
        </p:nvGrpSpPr>
        <p:grpSpPr>
          <a:xfrm>
            <a:off x="58731" y="8598619"/>
            <a:ext cx="7650032" cy="5191397"/>
            <a:chOff x="-215900" y="-139699"/>
            <a:chExt cx="7650030" cy="5191396"/>
          </a:xfrm>
        </p:grpSpPr>
        <p:grpSp>
          <p:nvGrpSpPr>
            <p:cNvPr id="265" name="145.png"/>
            <p:cNvGrpSpPr/>
            <p:nvPr/>
          </p:nvGrpSpPr>
          <p:grpSpPr>
            <a:xfrm>
              <a:off x="-215901" y="-139700"/>
              <a:ext cx="7650032" cy="5191397"/>
              <a:chOff x="0" y="0"/>
              <a:chExt cx="7650030" cy="5191396"/>
            </a:xfrm>
          </p:grpSpPr>
          <p:pic>
            <p:nvPicPr>
              <p:cNvPr id="264" name="145.png" descr="145.png"/>
              <p:cNvPicPr>
                <a:picLocks noChangeAspect="1"/>
              </p:cNvPicPr>
              <p:nvPr/>
            </p:nvPicPr>
            <p:blipFill>
              <a:blip r:embed="rId5">
                <a:extLst/>
              </a:blip>
              <a:srcRect l="19334" t="36684" r="25004" b="16835"/>
              <a:stretch>
                <a:fillRect/>
              </a:stretch>
            </p:blipFill>
            <p:spPr>
              <a:xfrm>
                <a:off x="215900" y="139700"/>
                <a:ext cx="7218231" cy="4632597"/>
              </a:xfrm>
              <a:prstGeom prst="rect">
                <a:avLst/>
              </a:prstGeom>
              <a:ln>
                <a:noFill/>
              </a:ln>
              <a:effectLst/>
            </p:spPr>
          </p:pic>
          <p:pic>
            <p:nvPicPr>
              <p:cNvPr id="263" name="145.png" descr="145.png"/>
              <p:cNvPicPr>
                <a:picLocks/>
              </p:cNvPicPr>
              <p:nvPr/>
            </p:nvPicPr>
            <p:blipFill>
              <a:blip r:embed="rId6">
                <a:extLst/>
              </a:blip>
              <a:stretch>
                <a:fillRect/>
              </a:stretch>
            </p:blipFill>
            <p:spPr>
              <a:xfrm>
                <a:off x="-1" y="0"/>
                <a:ext cx="7650032" cy="5191397"/>
              </a:xfrm>
              <a:prstGeom prst="rect">
                <a:avLst/>
              </a:prstGeom>
              <a:effectLst/>
            </p:spPr>
          </p:pic>
        </p:grpSp>
        <p:sp>
          <p:nvSpPr>
            <p:cNvPr id="266" name="Keck"/>
            <p:cNvSpPr txBox="1"/>
            <p:nvPr/>
          </p:nvSpPr>
          <p:spPr>
            <a:xfrm>
              <a:off x="200755" y="33311"/>
              <a:ext cx="1524390" cy="9516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l" defTabSz="584200">
                <a:defRPr sz="3600" b="0">
                  <a:latin typeface="Chalkboard"/>
                  <a:ea typeface="Chalkboard"/>
                  <a:cs typeface="Chalkboard"/>
                  <a:sym typeface="Chalkboard"/>
                </a:defRPr>
              </a:lvl1pPr>
            </a:lstStyle>
            <a:p>
              <a:r>
                <a:t>Keck</a:t>
              </a:r>
            </a:p>
          </p:txBody>
        </p:sp>
      </p:grpSp>
      <p:grpSp>
        <p:nvGrpSpPr>
          <p:cNvPr id="272" name="Group"/>
          <p:cNvGrpSpPr/>
          <p:nvPr/>
        </p:nvGrpSpPr>
        <p:grpSpPr>
          <a:xfrm>
            <a:off x="5573741" y="3771025"/>
            <a:ext cx="7335229" cy="5701521"/>
            <a:chOff x="-251605" y="-157985"/>
            <a:chExt cx="7335228" cy="5701520"/>
          </a:xfrm>
        </p:grpSpPr>
        <p:grpSp>
          <p:nvGrpSpPr>
            <p:cNvPr id="270" name="droppedImage.png"/>
            <p:cNvGrpSpPr/>
            <p:nvPr/>
          </p:nvGrpSpPr>
          <p:grpSpPr>
            <a:xfrm rot="300000">
              <a:off x="-41720" y="133637"/>
              <a:ext cx="6915457" cy="5118276"/>
              <a:chOff x="0" y="0"/>
              <a:chExt cx="6915456" cy="5118275"/>
            </a:xfrm>
          </p:grpSpPr>
          <p:pic>
            <p:nvPicPr>
              <p:cNvPr id="269" name="droppedImage.png" descr="droppedImage.png"/>
              <p:cNvPicPr>
                <a:picLocks noChangeAspect="1"/>
              </p:cNvPicPr>
              <p:nvPr/>
            </p:nvPicPr>
            <p:blipFill>
              <a:blip r:embed="rId7">
                <a:extLst/>
              </a:blip>
              <a:srcRect l="1837" t="4394" r="1287" b="27669"/>
              <a:stretch>
                <a:fillRect/>
              </a:stretch>
            </p:blipFill>
            <p:spPr>
              <a:xfrm>
                <a:off x="215900" y="139700"/>
                <a:ext cx="6483657" cy="4559475"/>
              </a:xfrm>
              <a:prstGeom prst="rect">
                <a:avLst/>
              </a:prstGeom>
              <a:ln>
                <a:noFill/>
              </a:ln>
              <a:effectLst/>
            </p:spPr>
          </p:pic>
          <p:pic>
            <p:nvPicPr>
              <p:cNvPr id="268" name="droppedImage.png" descr="droppedImage.png"/>
              <p:cNvPicPr>
                <a:picLocks/>
              </p:cNvPicPr>
              <p:nvPr/>
            </p:nvPicPr>
            <p:blipFill>
              <a:blip r:embed="rId8">
                <a:extLst/>
              </a:blip>
              <a:stretch>
                <a:fillRect/>
              </a:stretch>
            </p:blipFill>
            <p:spPr>
              <a:xfrm>
                <a:off x="0" y="-1"/>
                <a:ext cx="6915457" cy="5118277"/>
              </a:xfrm>
              <a:prstGeom prst="rect">
                <a:avLst/>
              </a:prstGeom>
              <a:effectLst/>
            </p:spPr>
          </p:pic>
        </p:grpSp>
        <p:sp>
          <p:nvSpPr>
            <p:cNvPr id="271" name="Hubble"/>
            <p:cNvSpPr txBox="1"/>
            <p:nvPr/>
          </p:nvSpPr>
          <p:spPr>
            <a:xfrm rot="300000">
              <a:off x="147006" y="3708196"/>
              <a:ext cx="2551655" cy="97391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l" defTabSz="584200">
                <a:defRPr sz="3600" b="0">
                  <a:solidFill>
                    <a:srgbClr val="000000"/>
                  </a:solidFill>
                  <a:latin typeface="Chalkboard"/>
                  <a:ea typeface="Chalkboard"/>
                  <a:cs typeface="Chalkboard"/>
                  <a:sym typeface="Chalkboard"/>
                </a:defRPr>
              </a:lvl1pPr>
            </a:lstStyle>
            <a:p>
              <a:r>
                <a:t>Hubble</a:t>
              </a:r>
            </a:p>
          </p:txBody>
        </p:sp>
      </p:grpSp>
      <p:grpSp>
        <p:nvGrpSpPr>
          <p:cNvPr id="277" name="Group"/>
          <p:cNvGrpSpPr/>
          <p:nvPr/>
        </p:nvGrpSpPr>
        <p:grpSpPr>
          <a:xfrm rot="21180000">
            <a:off x="17708300" y="-149691"/>
            <a:ext cx="6604179" cy="5202110"/>
            <a:chOff x="-436322" y="-251565"/>
            <a:chExt cx="6604178" cy="5202108"/>
          </a:xfrm>
        </p:grpSpPr>
        <p:grpSp>
          <p:nvGrpSpPr>
            <p:cNvPr id="275" name="droppedImage.png"/>
            <p:cNvGrpSpPr/>
            <p:nvPr/>
          </p:nvGrpSpPr>
          <p:grpSpPr>
            <a:xfrm rot="5699958">
              <a:off x="526839" y="-760610"/>
              <a:ext cx="4677856" cy="6220197"/>
              <a:chOff x="0" y="0"/>
              <a:chExt cx="4677854" cy="6220196"/>
            </a:xfrm>
          </p:grpSpPr>
          <p:pic>
            <p:nvPicPr>
              <p:cNvPr id="274" name="droppedImage.png" descr="droppedImage.png"/>
              <p:cNvPicPr>
                <a:picLocks noChangeAspect="1"/>
              </p:cNvPicPr>
              <p:nvPr/>
            </p:nvPicPr>
            <p:blipFill>
              <a:blip r:embed="rId9">
                <a:extLst/>
              </a:blip>
              <a:stretch>
                <a:fillRect/>
              </a:stretch>
            </p:blipFill>
            <p:spPr>
              <a:xfrm>
                <a:off x="215899" y="139699"/>
                <a:ext cx="4246056" cy="5661398"/>
              </a:xfrm>
              <a:prstGeom prst="rect">
                <a:avLst/>
              </a:prstGeom>
              <a:ln>
                <a:noFill/>
              </a:ln>
              <a:effectLst/>
            </p:spPr>
          </p:pic>
          <p:pic>
            <p:nvPicPr>
              <p:cNvPr id="273" name="droppedImage.png" descr="droppedImage.png"/>
              <p:cNvPicPr>
                <a:picLocks/>
              </p:cNvPicPr>
              <p:nvPr/>
            </p:nvPicPr>
            <p:blipFill>
              <a:blip r:embed="rId10">
                <a:extLst/>
              </a:blip>
              <a:stretch>
                <a:fillRect/>
              </a:stretch>
            </p:blipFill>
            <p:spPr>
              <a:xfrm>
                <a:off x="0" y="-1"/>
                <a:ext cx="4677855" cy="6220198"/>
              </a:xfrm>
              <a:prstGeom prst="rect">
                <a:avLst/>
              </a:prstGeom>
              <a:effectLst/>
            </p:spPr>
          </p:pic>
        </p:grpSp>
        <p:sp>
          <p:nvSpPr>
            <p:cNvPr id="276" name="Spitzer"/>
            <p:cNvSpPr txBox="1"/>
            <p:nvPr/>
          </p:nvSpPr>
          <p:spPr>
            <a:xfrm rot="300000">
              <a:off x="139682" y="3318109"/>
              <a:ext cx="2854062" cy="8843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l" defTabSz="584200">
                <a:defRPr sz="3600" b="0">
                  <a:latin typeface="Chalkboard"/>
                  <a:ea typeface="Chalkboard"/>
                  <a:cs typeface="Chalkboard"/>
                  <a:sym typeface="Chalkboard"/>
                </a:defRPr>
              </a:lvl1pPr>
            </a:lstStyle>
            <a:p>
              <a:r>
                <a:t>Spitzer</a:t>
              </a:r>
            </a:p>
          </p:txBody>
        </p:sp>
      </p:grpSp>
      <p:grpSp>
        <p:nvGrpSpPr>
          <p:cNvPr id="282" name="Group"/>
          <p:cNvGrpSpPr/>
          <p:nvPr/>
        </p:nvGrpSpPr>
        <p:grpSpPr>
          <a:xfrm>
            <a:off x="17390434" y="10032289"/>
            <a:ext cx="6719406" cy="3537174"/>
            <a:chOff x="-139700" y="-112245"/>
            <a:chExt cx="6719404" cy="3537172"/>
          </a:xfrm>
        </p:grpSpPr>
        <p:grpSp>
          <p:nvGrpSpPr>
            <p:cNvPr id="280" name="Image"/>
            <p:cNvGrpSpPr/>
            <p:nvPr/>
          </p:nvGrpSpPr>
          <p:grpSpPr>
            <a:xfrm>
              <a:off x="-139701" y="-112246"/>
              <a:ext cx="6719406" cy="3537174"/>
              <a:chOff x="0" y="0"/>
              <a:chExt cx="6719404" cy="3537172"/>
            </a:xfrm>
          </p:grpSpPr>
          <p:pic>
            <p:nvPicPr>
              <p:cNvPr id="279" name="Image" descr="Image"/>
              <p:cNvPicPr>
                <a:picLocks noChangeAspect="1"/>
              </p:cNvPicPr>
              <p:nvPr/>
            </p:nvPicPr>
            <p:blipFill>
              <a:blip r:embed="rId11">
                <a:extLst/>
              </a:blip>
              <a:srcRect r="25869"/>
              <a:stretch>
                <a:fillRect/>
              </a:stretch>
            </p:blipFill>
            <p:spPr>
              <a:xfrm>
                <a:off x="139700" y="139700"/>
                <a:ext cx="6440005" cy="3257773"/>
              </a:xfrm>
              <a:prstGeom prst="rect">
                <a:avLst/>
              </a:prstGeom>
              <a:ln>
                <a:noFill/>
              </a:ln>
              <a:effectLst/>
            </p:spPr>
          </p:pic>
          <p:pic>
            <p:nvPicPr>
              <p:cNvPr id="278" name="Image" descr="Image"/>
              <p:cNvPicPr>
                <a:picLocks/>
              </p:cNvPicPr>
              <p:nvPr/>
            </p:nvPicPr>
            <p:blipFill>
              <a:blip r:embed="rId12">
                <a:extLst/>
              </a:blip>
              <a:stretch>
                <a:fillRect/>
              </a:stretch>
            </p:blipFill>
            <p:spPr>
              <a:xfrm>
                <a:off x="-1" y="0"/>
                <a:ext cx="6719406" cy="3537173"/>
              </a:xfrm>
              <a:prstGeom prst="rect">
                <a:avLst/>
              </a:prstGeom>
              <a:effectLst/>
            </p:spPr>
          </p:pic>
        </p:grpSp>
        <p:sp>
          <p:nvSpPr>
            <p:cNvPr id="281" name="CFHT"/>
            <p:cNvSpPr txBox="1"/>
            <p:nvPr/>
          </p:nvSpPr>
          <p:spPr>
            <a:xfrm rot="21420000">
              <a:off x="4549074" y="40403"/>
              <a:ext cx="1570971" cy="102934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l" defTabSz="584200">
                <a:defRPr sz="3600" b="0">
                  <a:solidFill>
                    <a:srgbClr val="000000"/>
                  </a:solidFill>
                  <a:latin typeface="Chalkboard"/>
                  <a:ea typeface="Chalkboard"/>
                  <a:cs typeface="Chalkboard"/>
                  <a:sym typeface="Chalkboard"/>
                </a:defRPr>
              </a:lvl1pPr>
            </a:lstStyle>
            <a:p>
              <a:r>
                <a:t>CFHT</a:t>
              </a:r>
            </a:p>
          </p:txBody>
        </p:sp>
      </p:grpSp>
      <p:grpSp>
        <p:nvGrpSpPr>
          <p:cNvPr id="287" name="Group"/>
          <p:cNvGrpSpPr/>
          <p:nvPr/>
        </p:nvGrpSpPr>
        <p:grpSpPr>
          <a:xfrm>
            <a:off x="147631" y="116062"/>
            <a:ext cx="7472232" cy="4390455"/>
            <a:chOff x="-127000" y="-88900"/>
            <a:chExt cx="7472230" cy="4390454"/>
          </a:xfrm>
        </p:grpSpPr>
        <p:grpSp>
          <p:nvGrpSpPr>
            <p:cNvPr id="285" name="Image"/>
            <p:cNvGrpSpPr/>
            <p:nvPr/>
          </p:nvGrpSpPr>
          <p:grpSpPr>
            <a:xfrm>
              <a:off x="-127000" y="-88900"/>
              <a:ext cx="7472231" cy="4390455"/>
              <a:chOff x="0" y="0"/>
              <a:chExt cx="7472230" cy="4390454"/>
            </a:xfrm>
          </p:grpSpPr>
          <p:pic>
            <p:nvPicPr>
              <p:cNvPr id="284" name="Image" descr="Image"/>
              <p:cNvPicPr>
                <a:picLocks noChangeAspect="1"/>
              </p:cNvPicPr>
              <p:nvPr/>
            </p:nvPicPr>
            <p:blipFill>
              <a:blip r:embed="rId13">
                <a:extLst/>
              </a:blip>
              <a:srcRect/>
              <a:stretch>
                <a:fillRect/>
              </a:stretch>
            </p:blipFill>
            <p:spPr>
              <a:xfrm>
                <a:off x="127000" y="88900"/>
                <a:ext cx="7218231" cy="4060255"/>
              </a:xfrm>
              <a:prstGeom prst="rect">
                <a:avLst/>
              </a:prstGeom>
              <a:ln>
                <a:noFill/>
              </a:ln>
              <a:effectLst/>
            </p:spPr>
          </p:pic>
          <p:pic>
            <p:nvPicPr>
              <p:cNvPr id="283" name="Image" descr="Image"/>
              <p:cNvPicPr>
                <a:picLocks/>
              </p:cNvPicPr>
              <p:nvPr/>
            </p:nvPicPr>
            <p:blipFill>
              <a:blip r:embed="rId14">
                <a:extLst/>
              </a:blip>
              <a:stretch>
                <a:fillRect/>
              </a:stretch>
            </p:blipFill>
            <p:spPr>
              <a:xfrm>
                <a:off x="0" y="0"/>
                <a:ext cx="7472231" cy="4390455"/>
              </a:xfrm>
              <a:prstGeom prst="rect">
                <a:avLst/>
              </a:prstGeom>
              <a:effectLst/>
            </p:spPr>
          </p:pic>
        </p:grpSp>
        <p:sp>
          <p:nvSpPr>
            <p:cNvPr id="286" name="Subaru"/>
            <p:cNvSpPr txBox="1"/>
            <p:nvPr/>
          </p:nvSpPr>
          <p:spPr>
            <a:xfrm>
              <a:off x="294686" y="218852"/>
              <a:ext cx="2366565" cy="100657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5600" b="0">
                  <a:latin typeface="Chalkboard"/>
                  <a:ea typeface="Chalkboard"/>
                  <a:cs typeface="Chalkboard"/>
                  <a:sym typeface="Chalkboard"/>
                </a:defRPr>
              </a:lvl1pPr>
            </a:lstStyle>
            <a:p>
              <a:r>
                <a:t>Subaru</a:t>
              </a:r>
            </a:p>
          </p:txBody>
        </p:sp>
      </p:grpSp>
      <p:sp>
        <p:nvSpPr>
          <p:cNvPr id="290" name="Combination of deep observations"/>
          <p:cNvSpPr/>
          <p:nvPr/>
        </p:nvSpPr>
        <p:spPr>
          <a:xfrm>
            <a:off x="5555751" y="1655241"/>
            <a:ext cx="13956597" cy="3889910"/>
          </a:xfrm>
          <a:prstGeom prst="rect">
            <a:avLst/>
          </a:prstGeom>
          <a:gradFill>
            <a:gsLst>
              <a:gs pos="0">
                <a:srgbClr val="817055">
                  <a:alpha val="83416"/>
                </a:srgbClr>
              </a:gs>
              <a:gs pos="100000">
                <a:srgbClr val="352A18">
                  <a:alpha val="83416"/>
                </a:srgbClr>
              </a:gs>
            </a:gsLst>
            <a:lin ang="5400000"/>
          </a:gra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584200">
              <a:defRPr sz="7800" b="0">
                <a:solidFill>
                  <a:srgbClr val="00F900"/>
                </a:solidFill>
                <a:effectLst>
                  <a:outerShdw blurRad="76200" dist="12700" dir="5400000" rotWithShape="0">
                    <a:srgbClr val="000000">
                      <a:alpha val="50000"/>
                    </a:srgbClr>
                  </a:outerShdw>
                </a:effectLst>
                <a:latin typeface="Papyrus"/>
                <a:ea typeface="Papyrus"/>
                <a:cs typeface="Papyrus"/>
                <a:sym typeface="Papyrus"/>
              </a:defRPr>
            </a:lvl1pPr>
          </a:lstStyle>
          <a:p>
            <a:r>
              <a:t>Combination of deep observations</a:t>
            </a:r>
          </a:p>
        </p:txBody>
      </p:sp>
      <p:pic>
        <p:nvPicPr>
          <p:cNvPr id="3" name="Picture 2">
            <a:extLst>
              <a:ext uri="{FF2B5EF4-FFF2-40B4-BE49-F238E27FC236}">
                <a16:creationId xmlns:a16="http://schemas.microsoft.com/office/drawing/2014/main" id="{A9589775-D314-8445-96F2-07ACDACB9D6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9045212" y="5082973"/>
            <a:ext cx="4406900" cy="3479800"/>
          </a:xfrm>
          <a:prstGeom prst="rect">
            <a:avLst/>
          </a:prstGeom>
        </p:spPr>
      </p:pic>
      <p:sp>
        <p:nvSpPr>
          <p:cNvPr id="291" name="Today you’ll be using data from the ZFOURGE data to fit observed photometry to SED models to infer properties of galaxies using a code called FAST"/>
          <p:cNvSpPr txBox="1">
            <a:spLocks noGrp="1"/>
          </p:cNvSpPr>
          <p:nvPr>
            <p:ph type="title"/>
          </p:nvPr>
        </p:nvSpPr>
        <p:spPr>
          <a:xfrm>
            <a:off x="2328591" y="7451807"/>
            <a:ext cx="21005801" cy="2286001"/>
          </a:xfrm>
          <a:prstGeom prst="rect">
            <a:avLst/>
          </a:prstGeom>
          <a:solidFill>
            <a:srgbClr val="000000"/>
          </a:solidFill>
        </p:spPr>
        <p:txBody>
          <a:bodyPr anchor="ctr"/>
          <a:lstStyle>
            <a:lvl1pPr algn="ctr" defTabSz="353258">
              <a:defRPr sz="4644" cap="none" spc="0">
                <a:solidFill>
                  <a:srgbClr val="FF2F92"/>
                </a:solidFill>
                <a:effectLst>
                  <a:outerShdw blurRad="32766" dist="5461" dir="5400000" rotWithShape="0">
                    <a:srgbClr val="000000">
                      <a:alpha val="50000"/>
                    </a:srgbClr>
                  </a:outerShdw>
                </a:effectLst>
                <a:latin typeface="Papyrus"/>
                <a:ea typeface="Papyrus"/>
                <a:cs typeface="Papyrus"/>
                <a:sym typeface="Papyrus"/>
              </a:defRPr>
            </a:lvl1pPr>
          </a:lstStyle>
          <a:p>
            <a:r>
              <a:rPr dirty="0"/>
              <a:t>Today you’ll be using data from the ZFOURGE data to fit observed photometry to SED models to infer properties of galaxies using a code called FAST</a:t>
            </a:r>
          </a:p>
        </p:txBody>
      </p:sp>
      <p:sp>
        <p:nvSpPr>
          <p:cNvPr id="289" name="Magellan"/>
          <p:cNvSpPr txBox="1"/>
          <p:nvPr/>
        </p:nvSpPr>
        <p:spPr>
          <a:xfrm rot="366480">
            <a:off x="20960998" y="5154714"/>
            <a:ext cx="2790172" cy="9665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l" defTabSz="584200">
              <a:defRPr sz="3600" b="0">
                <a:latin typeface="Chalkboard"/>
                <a:ea typeface="Chalkboard"/>
                <a:cs typeface="Chalkboard"/>
                <a:sym typeface="Chalkboard"/>
              </a:defRPr>
            </a:lvl1pPr>
          </a:lstStyle>
          <a:p>
            <a:r>
              <a:rPr dirty="0"/>
              <a:t>Magellan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iterate>
                                    <p:tmAbs val="0"/>
                                  </p:iterate>
                                  <p:childTnLst>
                                    <p:set>
                                      <p:cBhvr>
                                        <p:cTn id="6" fill="hold"/>
                                        <p:tgtEl>
                                          <p:spTgt spid="2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 grpId="2"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3" name="Screenshot 2018-11-30 09.59.25.png" descr="Screenshot 2018-11-30 09.59.25.png"/>
          <p:cNvPicPr>
            <a:picLocks noChangeAspect="1"/>
          </p:cNvPicPr>
          <p:nvPr/>
        </p:nvPicPr>
        <p:blipFill>
          <a:blip r:embed="rId2">
            <a:extLst/>
          </a:blip>
          <a:stretch>
            <a:fillRect/>
          </a:stretch>
        </p:blipFill>
        <p:spPr>
          <a:xfrm>
            <a:off x="8700519" y="36577"/>
            <a:ext cx="6982962" cy="13240420"/>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What is SED fitting?"/>
          <p:cNvSpPr txBox="1">
            <a:spLocks noGrp="1"/>
          </p:cNvSpPr>
          <p:nvPr>
            <p:ph type="title"/>
          </p:nvPr>
        </p:nvSpPr>
        <p:spPr>
          <a:xfrm>
            <a:off x="1689100" y="-63378"/>
            <a:ext cx="21005800" cy="2286001"/>
          </a:xfrm>
          <a:prstGeom prst="rect">
            <a:avLst/>
          </a:prstGeom>
        </p:spPr>
        <p:txBody>
          <a:bodyPr/>
          <a:lstStyle/>
          <a:p>
            <a:r>
              <a:t>What is SED fitting?</a:t>
            </a:r>
          </a:p>
        </p:txBody>
      </p:sp>
      <p:sp>
        <p:nvSpPr>
          <p:cNvPr id="189" name="The attempt to analyse a galaxy SED and derive one or several physical properties simultaneously from fitting models to the observed SED."/>
          <p:cNvSpPr txBox="1">
            <a:spLocks noGrp="1"/>
          </p:cNvSpPr>
          <p:nvPr>
            <p:ph type="body" sz="half" idx="1"/>
          </p:nvPr>
        </p:nvSpPr>
        <p:spPr>
          <a:xfrm>
            <a:off x="101395" y="2951136"/>
            <a:ext cx="8281600" cy="9296401"/>
          </a:xfrm>
          <a:prstGeom prst="rect">
            <a:avLst/>
          </a:prstGeom>
        </p:spPr>
        <p:txBody>
          <a:bodyPr/>
          <a:lstStyle/>
          <a:p>
            <a:r>
              <a:t>The attempt to analyse a galaxy SED and derive one or several physical properties simultaneously from fitting models to the observed SED. </a:t>
            </a:r>
            <a:endParaRPr sz="1200"/>
          </a:p>
        </p:txBody>
      </p:sp>
      <p:pic>
        <p:nvPicPr>
          <p:cNvPr id="190" name="Screenshot 2018-11-28 17.00.28.png" descr="Screenshot 2018-11-28 17.00.28.png"/>
          <p:cNvPicPr>
            <a:picLocks noChangeAspect="1"/>
          </p:cNvPicPr>
          <p:nvPr/>
        </p:nvPicPr>
        <p:blipFill>
          <a:blip r:embed="rId2">
            <a:extLst/>
          </a:blip>
          <a:srcRect l="1775" r="3353"/>
          <a:stretch>
            <a:fillRect/>
          </a:stretch>
        </p:blipFill>
        <p:spPr>
          <a:xfrm>
            <a:off x="8210095" y="1966483"/>
            <a:ext cx="16057309" cy="10747577"/>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Why fit SEDs?"/>
          <p:cNvSpPr txBox="1">
            <a:spLocks noGrp="1"/>
          </p:cNvSpPr>
          <p:nvPr>
            <p:ph type="title"/>
          </p:nvPr>
        </p:nvSpPr>
        <p:spPr>
          <a:prstGeom prst="rect">
            <a:avLst/>
          </a:prstGeom>
        </p:spPr>
        <p:txBody>
          <a:bodyPr/>
          <a:lstStyle/>
          <a:p>
            <a:r>
              <a:t>Why fit SEDs?</a:t>
            </a:r>
          </a:p>
        </p:txBody>
      </p:sp>
      <p:sp>
        <p:nvSpPr>
          <p:cNvPr id="193" name="Different physical processes occurring in galaxies all leave their imprint on the global and detailed shape of the spectrum, each dominating at different wavelengths.…"/>
          <p:cNvSpPr txBox="1">
            <a:spLocks noGrp="1"/>
          </p:cNvSpPr>
          <p:nvPr>
            <p:ph type="body" idx="1"/>
          </p:nvPr>
        </p:nvSpPr>
        <p:spPr>
          <a:xfrm>
            <a:off x="1689100" y="2209800"/>
            <a:ext cx="21005800" cy="9296400"/>
          </a:xfrm>
          <a:prstGeom prst="rect">
            <a:avLst/>
          </a:prstGeom>
        </p:spPr>
        <p:txBody>
          <a:bodyPr/>
          <a:lstStyle/>
          <a:p>
            <a:r>
              <a:t>Different physical processes occurring in galaxies all leave their imprint on the global and detailed shape of the spectrum, each dominating at different wavelengths. </a:t>
            </a:r>
          </a:p>
          <a:p>
            <a:r>
              <a:t>So detailed analysis of the shape of an observed SED can be used to fully infer details about galaxies. </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Generating composite SEDs"/>
          <p:cNvSpPr txBox="1">
            <a:spLocks noGrp="1"/>
          </p:cNvSpPr>
          <p:nvPr>
            <p:ph type="title"/>
          </p:nvPr>
        </p:nvSpPr>
        <p:spPr>
          <a:xfrm>
            <a:off x="1689100" y="-261841"/>
            <a:ext cx="21005800" cy="2286001"/>
          </a:xfrm>
          <a:prstGeom prst="rect">
            <a:avLst/>
          </a:prstGeom>
        </p:spPr>
        <p:txBody>
          <a:bodyPr/>
          <a:lstStyle/>
          <a:p>
            <a:r>
              <a:t>Generating composite SEDs</a:t>
            </a:r>
          </a:p>
        </p:txBody>
      </p:sp>
      <p:pic>
        <p:nvPicPr>
          <p:cNvPr id="196" name="Screenshot 2018-11-19 17.36.08.png" descr="Screenshot 2018-11-19 17.36.08.png"/>
          <p:cNvPicPr>
            <a:picLocks noChangeAspect="1"/>
          </p:cNvPicPr>
          <p:nvPr/>
        </p:nvPicPr>
        <p:blipFill>
          <a:blip r:embed="rId2">
            <a:extLst/>
          </a:blip>
          <a:stretch>
            <a:fillRect/>
          </a:stretch>
        </p:blipFill>
        <p:spPr>
          <a:xfrm>
            <a:off x="1462484" y="3923988"/>
            <a:ext cx="21458894" cy="9820460"/>
          </a:xfrm>
          <a:prstGeom prst="rect">
            <a:avLst/>
          </a:prstGeom>
          <a:ln w="12700">
            <a:miter lim="400000"/>
          </a:ln>
        </p:spPr>
      </p:pic>
      <p:sp>
        <p:nvSpPr>
          <p:cNvPr id="197" name="First a set of composite SEDs are required, generally produced using SSPs using theoretical or observed stellar libraries."/>
          <p:cNvSpPr txBox="1">
            <a:spLocks noGrp="1"/>
          </p:cNvSpPr>
          <p:nvPr>
            <p:ph type="body" sz="quarter" idx="1"/>
          </p:nvPr>
        </p:nvSpPr>
        <p:spPr>
          <a:xfrm>
            <a:off x="1449291" y="1371845"/>
            <a:ext cx="21372233" cy="3119239"/>
          </a:xfrm>
          <a:prstGeom prst="rect">
            <a:avLst/>
          </a:prstGeom>
        </p:spPr>
        <p:txBody>
          <a:bodyPr/>
          <a:lstStyle/>
          <a:p>
            <a:r>
              <a:t>First a set of composite SEDs are required, generally produced using SSPs using theoretical or observed stellar libraries.</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Other parameters required"/>
          <p:cNvSpPr txBox="1">
            <a:spLocks noGrp="1"/>
          </p:cNvSpPr>
          <p:nvPr>
            <p:ph type="title"/>
          </p:nvPr>
        </p:nvSpPr>
        <p:spPr>
          <a:prstGeom prst="rect">
            <a:avLst/>
          </a:prstGeom>
        </p:spPr>
        <p:txBody>
          <a:bodyPr/>
          <a:lstStyle/>
          <a:p>
            <a:r>
              <a:t>Other parameters required</a:t>
            </a:r>
          </a:p>
        </p:txBody>
      </p:sp>
      <p:sp>
        <p:nvSpPr>
          <p:cNvPr id="200" name="ISM gas: atomic form crucial to reprocess λ&lt;912A photons into strong UV, optical, IR emission lines.…"/>
          <p:cNvSpPr txBox="1">
            <a:spLocks noGrp="1"/>
          </p:cNvSpPr>
          <p:nvPr>
            <p:ph type="body" idx="1"/>
          </p:nvPr>
        </p:nvSpPr>
        <p:spPr>
          <a:xfrm>
            <a:off x="657677" y="3049937"/>
            <a:ext cx="23068646" cy="10329460"/>
          </a:xfrm>
          <a:prstGeom prst="rect">
            <a:avLst/>
          </a:prstGeom>
        </p:spPr>
        <p:txBody>
          <a:bodyPr/>
          <a:lstStyle/>
          <a:p>
            <a:pPr marL="590550" indent="-590550" defTabSz="767715">
              <a:spcBef>
                <a:spcPts val="5400"/>
              </a:spcBef>
              <a:defRPr sz="4464"/>
            </a:pPr>
            <a:r>
              <a:t>ISM gas: atomic form crucial to reprocess λ&lt;912A photons into strong UV, optical, IR emission lines. </a:t>
            </a:r>
          </a:p>
          <a:p>
            <a:pPr marL="1181100" lvl="1" indent="-590550" defTabSz="767715">
              <a:spcBef>
                <a:spcPts val="5400"/>
              </a:spcBef>
              <a:buSzPct val="50000"/>
              <a:buBlip>
                <a:blip r:embed="rId2"/>
              </a:buBlip>
              <a:defRPr sz="4464"/>
            </a:pPr>
            <a:r>
              <a:t>General assumption in photoionisation is that all such photons are absorbed within the Strömgren sphere and is re-emitted in the hydrogen recombination lines. </a:t>
            </a:r>
          </a:p>
          <a:p>
            <a:pPr marL="590550" indent="-590550" defTabSz="767715">
              <a:spcBef>
                <a:spcPts val="5400"/>
              </a:spcBef>
              <a:defRPr sz="4464"/>
            </a:pPr>
            <a:r>
              <a:t>ISM dust: attenuates shorter wavelengths and re-emits absorbed energy at higher wavelengths.</a:t>
            </a:r>
          </a:p>
          <a:p>
            <a:pPr marL="1181100" lvl="1" indent="-590550" defTabSz="767715">
              <a:spcBef>
                <a:spcPts val="5400"/>
              </a:spcBef>
              <a:buSzPct val="50000"/>
              <a:buBlip>
                <a:blip r:embed="rId2"/>
              </a:buBlip>
              <a:defRPr sz="4464"/>
            </a:pPr>
            <a:r>
              <a:t>Some codes are now able to combine the stellar and dust emission together. e.g., FSPS, MAGPHYS</a:t>
            </a:r>
          </a:p>
          <a:p>
            <a:pPr marL="1181100" lvl="1" indent="-590550" defTabSz="767715">
              <a:spcBef>
                <a:spcPts val="5400"/>
              </a:spcBef>
              <a:buSzPct val="50000"/>
              <a:buBlip>
                <a:blip r:embed="rId2"/>
              </a:buBlip>
              <a:defRPr sz="4464"/>
            </a:pPr>
            <a:r>
              <a:t>However, large uncertainties may be present over on how how dust attenuation, dust-to-metal ratios, re-radiation, and differential emission from birth-cloud and diffuse dust components.</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implified galaxy evolution"/>
          <p:cNvSpPr txBox="1">
            <a:spLocks noGrp="1"/>
          </p:cNvSpPr>
          <p:nvPr>
            <p:ph type="title"/>
          </p:nvPr>
        </p:nvSpPr>
        <p:spPr>
          <a:prstGeom prst="rect">
            <a:avLst/>
          </a:prstGeom>
        </p:spPr>
        <p:txBody>
          <a:bodyPr/>
          <a:lstStyle/>
          <a:p>
            <a:r>
              <a:t>Simplified galaxy evolution</a:t>
            </a:r>
          </a:p>
        </p:txBody>
      </p:sp>
      <p:sp>
        <p:nvSpPr>
          <p:cNvPr id="203" name="Three main things to consider when making purely theoretical SEDs:…"/>
          <p:cNvSpPr txBox="1">
            <a:spLocks noGrp="1"/>
          </p:cNvSpPr>
          <p:nvPr>
            <p:ph type="body" idx="1"/>
          </p:nvPr>
        </p:nvSpPr>
        <p:spPr>
          <a:prstGeom prst="rect">
            <a:avLst/>
          </a:prstGeom>
        </p:spPr>
        <p:txBody>
          <a:bodyPr>
            <a:normAutofit lnSpcReduction="10000"/>
          </a:bodyPr>
          <a:lstStyle/>
          <a:p>
            <a:pPr marL="615950" indent="-615950" defTabSz="800735">
              <a:spcBef>
                <a:spcPts val="5700"/>
              </a:spcBef>
              <a:defRPr sz="4656"/>
            </a:pPr>
            <a:r>
              <a:t>Three main things to consider when making purely theoretical SEDs:</a:t>
            </a:r>
          </a:p>
          <a:p>
            <a:pPr marL="1231900" lvl="1" indent="-615950" defTabSz="800735">
              <a:spcBef>
                <a:spcPts val="5700"/>
              </a:spcBef>
              <a:buSzPct val="50000"/>
              <a:buBlip>
                <a:blip r:embed="rId2"/>
              </a:buBlip>
              <a:defRPr sz="4656"/>
            </a:pPr>
            <a:r>
              <a:t>Chemical evolution: metallicity, infall rates, and dust pollution rates are used to workout the ISM properties, which are then combined with the SSPs. </a:t>
            </a:r>
          </a:p>
          <a:p>
            <a:pPr marL="1231900" lvl="1" indent="-615950" defTabSz="800735">
              <a:spcBef>
                <a:spcPts val="5700"/>
              </a:spcBef>
              <a:buSzPct val="50000"/>
              <a:buBlip>
                <a:blip r:embed="rId2"/>
              </a:buBlip>
              <a:defRPr sz="4656"/>
            </a:pPr>
            <a:r>
              <a:t>Models involving the whole galaxy: based on hydrodynamic and N-body codes and considers star formation from gas and feedback processes. </a:t>
            </a:r>
          </a:p>
          <a:p>
            <a:pPr marL="1231900" lvl="1" indent="-615950" defTabSz="800735">
              <a:spcBef>
                <a:spcPts val="5700"/>
              </a:spcBef>
              <a:buSzPct val="50000"/>
              <a:buBlip>
                <a:blip r:embed="rId2"/>
              </a:buBlip>
              <a:defRPr sz="4656"/>
            </a:pPr>
            <a:r>
              <a:t>Cosmological models: use outputs from DM simulations to approximate galaxy formation within dark matter haloes (e.g. gas cooling, star formation, AGN fuelling, feedback) to consider effects of mergers, gas content and metallicity to determine the spectra of the galaxy.</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Observed galaxy SEDs"/>
          <p:cNvSpPr txBox="1">
            <a:spLocks noGrp="1"/>
          </p:cNvSpPr>
          <p:nvPr>
            <p:ph type="title"/>
          </p:nvPr>
        </p:nvSpPr>
        <p:spPr>
          <a:prstGeom prst="rect">
            <a:avLst/>
          </a:prstGeom>
        </p:spPr>
        <p:txBody>
          <a:bodyPr/>
          <a:lstStyle/>
          <a:p>
            <a:r>
              <a:t>Observed galaxy SEDs</a:t>
            </a:r>
          </a:p>
        </p:txBody>
      </p:sp>
      <p:sp>
        <p:nvSpPr>
          <p:cNvPr id="206" name="Part from theoretical models, observations made on singular galaxies in a large wavelength range can be used to produce an observed galaxy SED.…"/>
          <p:cNvSpPr txBox="1">
            <a:spLocks noGrp="1"/>
          </p:cNvSpPr>
          <p:nvPr>
            <p:ph type="body" idx="1"/>
          </p:nvPr>
        </p:nvSpPr>
        <p:spPr>
          <a:prstGeom prst="rect">
            <a:avLst/>
          </a:prstGeom>
        </p:spPr>
        <p:txBody>
          <a:bodyPr/>
          <a:lstStyle/>
          <a:p>
            <a:r>
              <a:t>Part from theoretical models, observations made on singular galaxies in a large wavelength range can be used to produce an observed galaxy SED. </a:t>
            </a:r>
          </a:p>
          <a:p>
            <a:r>
              <a:t>Things to keep note:</a:t>
            </a:r>
          </a:p>
          <a:p>
            <a:pPr lvl="1">
              <a:buSzPct val="50000"/>
              <a:buBlip>
                <a:blip r:embed="rId2"/>
              </a:buBlip>
            </a:pPr>
            <a:r>
              <a:t>Spectral response curve and resolution</a:t>
            </a:r>
          </a:p>
          <a:p>
            <a:pPr lvl="1">
              <a:buSzPct val="50000"/>
              <a:buBlip>
                <a:blip r:embed="rId2"/>
              </a:buBlip>
            </a:pPr>
            <a:r>
              <a:t>Spatial resolution, aperture bias, and matching.</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Observed galaxy SEDs"/>
          <p:cNvSpPr txBox="1">
            <a:spLocks noGrp="1"/>
          </p:cNvSpPr>
          <p:nvPr>
            <p:ph type="title"/>
          </p:nvPr>
        </p:nvSpPr>
        <p:spPr>
          <a:xfrm>
            <a:off x="16432990" y="135085"/>
            <a:ext cx="7364484" cy="4134274"/>
          </a:xfrm>
          <a:prstGeom prst="rect">
            <a:avLst/>
          </a:prstGeom>
        </p:spPr>
        <p:txBody>
          <a:bodyPr/>
          <a:lstStyle>
            <a:lvl1pPr defTabSz="726440">
              <a:defRPr sz="9856"/>
            </a:lvl1pPr>
          </a:lstStyle>
          <a:p>
            <a:r>
              <a:t>Observed galaxy SEDs</a:t>
            </a:r>
          </a:p>
        </p:txBody>
      </p:sp>
      <p:pic>
        <p:nvPicPr>
          <p:cNvPr id="209" name="Screenshot 2018-11-28 19.15.39.png" descr="Screenshot 2018-11-28 19.15.39.png"/>
          <p:cNvPicPr>
            <a:picLocks noChangeAspect="1"/>
          </p:cNvPicPr>
          <p:nvPr/>
        </p:nvPicPr>
        <p:blipFill>
          <a:blip r:embed="rId2">
            <a:extLst/>
          </a:blip>
          <a:srcRect l="8158" r="8158"/>
          <a:stretch>
            <a:fillRect/>
          </a:stretch>
        </p:blipFill>
        <p:spPr>
          <a:xfrm>
            <a:off x="71598" y="58001"/>
            <a:ext cx="12476169" cy="13600012"/>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 name="Screenshot 2018-11-28 19.06.40.png" descr="Screenshot 2018-11-28 19.06.40.png"/>
          <p:cNvPicPr>
            <a:picLocks noChangeAspect="1"/>
          </p:cNvPicPr>
          <p:nvPr/>
        </p:nvPicPr>
        <p:blipFill>
          <a:blip r:embed="rId2">
            <a:extLst/>
          </a:blip>
          <a:stretch>
            <a:fillRect/>
          </a:stretch>
        </p:blipFill>
        <p:spPr>
          <a:xfrm>
            <a:off x="0" y="3147421"/>
            <a:ext cx="24384001" cy="7529709"/>
          </a:xfrm>
          <a:prstGeom prst="rect">
            <a:avLst/>
          </a:prstGeom>
          <a:ln w="12700">
            <a:miter lim="400000"/>
          </a:ln>
        </p:spPr>
      </p:pic>
      <p:sp>
        <p:nvSpPr>
          <p:cNvPr id="212" name="Observed galaxy SEDs"/>
          <p:cNvSpPr txBox="1">
            <a:spLocks noGrp="1"/>
          </p:cNvSpPr>
          <p:nvPr>
            <p:ph type="title"/>
          </p:nvPr>
        </p:nvSpPr>
        <p:spPr>
          <a:prstGeom prst="rect">
            <a:avLst/>
          </a:prstGeom>
        </p:spPr>
        <p:txBody>
          <a:bodyPr/>
          <a:lstStyle/>
          <a:p>
            <a:r>
              <a:t>Observed galaxy SEDs</a:t>
            </a:r>
          </a:p>
        </p:txBody>
      </p:sp>
      <p:pic>
        <p:nvPicPr>
          <p:cNvPr id="213" name="Screenshot 2018-11-28 19.05.43.png" descr="Screenshot 2018-11-28 19.05.43.png"/>
          <p:cNvPicPr>
            <a:picLocks noChangeAspect="1"/>
          </p:cNvPicPr>
          <p:nvPr/>
        </p:nvPicPr>
        <p:blipFill>
          <a:blip r:embed="rId3">
            <a:extLst/>
          </a:blip>
          <a:stretch>
            <a:fillRect/>
          </a:stretch>
        </p:blipFill>
        <p:spPr>
          <a:xfrm>
            <a:off x="65853" y="3147421"/>
            <a:ext cx="24267176" cy="7529709"/>
          </a:xfrm>
          <a:prstGeom prst="rect">
            <a:avLst/>
          </a:prstGeom>
          <a:ln w="12700">
            <a:miter lim="400000"/>
          </a:ln>
        </p:spPr>
      </p:pic>
      <p:pic>
        <p:nvPicPr>
          <p:cNvPr id="214" name="Screenshot 2018-11-28 19.06.03.png" descr="Screenshot 2018-11-28 19.06.03.png"/>
          <p:cNvPicPr>
            <a:picLocks noChangeAspect="1"/>
          </p:cNvPicPr>
          <p:nvPr/>
        </p:nvPicPr>
        <p:blipFill>
          <a:blip r:embed="rId4">
            <a:extLst/>
          </a:blip>
          <a:stretch>
            <a:fillRect/>
          </a:stretch>
        </p:blipFill>
        <p:spPr>
          <a:xfrm>
            <a:off x="-26967" y="3147421"/>
            <a:ext cx="24452815" cy="7507059"/>
          </a:xfrm>
          <a:prstGeom prst="rect">
            <a:avLst/>
          </a:prstGeom>
          <a:ln w="12700">
            <a:miter lim="400000"/>
          </a:ln>
        </p:spPr>
      </p:pic>
      <p:pic>
        <p:nvPicPr>
          <p:cNvPr id="215" name="Screenshot 2018-11-28 19.06.26.png" descr="Screenshot 2018-11-28 19.06.26.png"/>
          <p:cNvPicPr>
            <a:picLocks noChangeAspect="1"/>
          </p:cNvPicPr>
          <p:nvPr/>
        </p:nvPicPr>
        <p:blipFill>
          <a:blip r:embed="rId5">
            <a:extLst/>
          </a:blip>
          <a:srcRect/>
          <a:stretch>
            <a:fillRect/>
          </a:stretch>
        </p:blipFill>
        <p:spPr>
          <a:xfrm>
            <a:off x="22820" y="3158631"/>
            <a:ext cx="24338176" cy="750719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1" animBg="1" advAuto="0"/>
      <p:bldP spid="214" grpId="2" animBg="1" advAuto="0"/>
      <p:bldP spid="215" grpId="3" animBg="1" advAuto="0"/>
    </p:bldLst>
  </p:timing>
</p:sld>
</file>

<file path=ppt/theme/theme1.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615</Words>
  <Application>Microsoft Macintosh PowerPoint</Application>
  <PresentationFormat>Custom</PresentationFormat>
  <Paragraphs>67</Paragraphs>
  <Slides>17</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vt:i4>
      </vt:variant>
    </vt:vector>
  </HeadingPairs>
  <TitlesOfParts>
    <vt:vector size="29" baseType="lpstr">
      <vt:lpstr>American Typewriter</vt:lpstr>
      <vt:lpstr>Arial</vt:lpstr>
      <vt:lpstr>Avenir Light</vt:lpstr>
      <vt:lpstr>Avenir Medium</vt:lpstr>
      <vt:lpstr>Calibri</vt:lpstr>
      <vt:lpstr>Chalkboard</vt:lpstr>
      <vt:lpstr>Chalkduster</vt:lpstr>
      <vt:lpstr>Helvetica Neue</vt:lpstr>
      <vt:lpstr>Helvetica Neue Light</vt:lpstr>
      <vt:lpstr>Helvetica Neue Medium</vt:lpstr>
      <vt:lpstr>Papyrus</vt:lpstr>
      <vt:lpstr>Black</vt:lpstr>
      <vt:lpstr>Combining observations with data</vt:lpstr>
      <vt:lpstr>What is SED fitting?</vt:lpstr>
      <vt:lpstr>Why fit SEDs?</vt:lpstr>
      <vt:lpstr>Generating composite SEDs</vt:lpstr>
      <vt:lpstr>Other parameters required</vt:lpstr>
      <vt:lpstr>Simplified galaxy evolution</vt:lpstr>
      <vt:lpstr>Observed galaxy SEDs</vt:lpstr>
      <vt:lpstr>Observed galaxy SEDs</vt:lpstr>
      <vt:lpstr>Observed galaxy SEDs</vt:lpstr>
      <vt:lpstr>SFH parameterisations</vt:lpstr>
      <vt:lpstr>SFH parameterisations</vt:lpstr>
      <vt:lpstr>Fitting techniques used by different fitting techniques</vt:lpstr>
      <vt:lpstr>Typically inferred properties </vt:lpstr>
      <vt:lpstr>PowerPoint Presentation</vt:lpstr>
      <vt:lpstr>Photometric redshifts</vt:lpstr>
      <vt:lpstr>Today you’ll be using data from the ZFOURGE data to fit observed photometry to SED models to infer properties of galaxies using a code called FAST</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Combining observations with data</dc:title>
  <cp:lastModifiedBy>Themiya Nanayakkara</cp:lastModifiedBy>
  <cp:revision>1</cp:revision>
  <dcterms:modified xsi:type="dcterms:W3CDTF">2018-11-30T19:25:34Z</dcterms:modified>
</cp:coreProperties>
</file>